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457" r:id="rId2"/>
    <p:sldId id="444" r:id="rId3"/>
    <p:sldId id="325" r:id="rId4"/>
    <p:sldId id="383" r:id="rId5"/>
    <p:sldId id="426" r:id="rId6"/>
    <p:sldId id="415" r:id="rId7"/>
    <p:sldId id="409" r:id="rId8"/>
    <p:sldId id="366" r:id="rId9"/>
    <p:sldId id="437" r:id="rId10"/>
    <p:sldId id="441" r:id="rId11"/>
    <p:sldId id="442" r:id="rId12"/>
    <p:sldId id="403" r:id="rId13"/>
    <p:sldId id="445" r:id="rId14"/>
    <p:sldId id="436" r:id="rId15"/>
    <p:sldId id="404" r:id="rId16"/>
    <p:sldId id="375" r:id="rId17"/>
    <p:sldId id="416" r:id="rId18"/>
    <p:sldId id="370" r:id="rId19"/>
    <p:sldId id="371" r:id="rId20"/>
    <p:sldId id="417" r:id="rId21"/>
    <p:sldId id="387" r:id="rId22"/>
    <p:sldId id="446" r:id="rId23"/>
    <p:sldId id="448" r:id="rId24"/>
    <p:sldId id="449" r:id="rId25"/>
    <p:sldId id="456" r:id="rId26"/>
    <p:sldId id="256" r:id="rId27"/>
    <p:sldId id="261" r:id="rId28"/>
    <p:sldId id="262" r:id="rId29"/>
    <p:sldId id="257" r:id="rId30"/>
    <p:sldId id="258" r:id="rId31"/>
    <p:sldId id="259" r:id="rId32"/>
    <p:sldId id="260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3DAC"/>
    <a:srgbClr val="DD379F"/>
    <a:srgbClr val="DD2EB7"/>
    <a:srgbClr val="D33BDD"/>
    <a:srgbClr val="012A87"/>
    <a:srgbClr val="FFFC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8CD367-8DD9-7248-9595-9315E55DA588}" v="553" dt="2025-08-25T01:37:30.1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20" autoAdjust="0"/>
    <p:restoredTop sz="94066"/>
  </p:normalViewPr>
  <p:slideViewPr>
    <p:cSldViewPr snapToObjects="1">
      <p:cViewPr>
        <p:scale>
          <a:sx n="75" d="100"/>
          <a:sy n="75" d="100"/>
        </p:scale>
        <p:origin x="68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io Haberle" userId="00ddf78e-9b96-43ed-9a9a-ca430b7c96f3" providerId="ADAL" clId="{FB8CD367-8DD9-7248-9595-9315E55DA588}"/>
    <pc:docChg chg="custSel addSld delSld modSld">
      <pc:chgData name="Patricio Haberle" userId="00ddf78e-9b96-43ed-9a9a-ca430b7c96f3" providerId="ADAL" clId="{FB8CD367-8DD9-7248-9595-9315E55DA588}" dt="2025-08-25T01:37:30.124" v="554" actId="1036"/>
      <pc:docMkLst>
        <pc:docMk/>
      </pc:docMkLst>
      <pc:sldChg chg="modSp add mod">
        <pc:chgData name="Patricio Haberle" userId="00ddf78e-9b96-43ed-9a9a-ca430b7c96f3" providerId="ADAL" clId="{FB8CD367-8DD9-7248-9595-9315E55DA588}" dt="2025-08-24T21:41:47.697" v="54" actId="20577"/>
        <pc:sldMkLst>
          <pc:docMk/>
          <pc:sldMk cId="0" sldId="256"/>
        </pc:sldMkLst>
        <pc:spChg chg="mod">
          <ac:chgData name="Patricio Haberle" userId="00ddf78e-9b96-43ed-9a9a-ca430b7c96f3" providerId="ADAL" clId="{FB8CD367-8DD9-7248-9595-9315E55DA588}" dt="2025-08-24T21:41:47.697" v="54" actId="20577"/>
          <ac:spMkLst>
            <pc:docMk/>
            <pc:sldMk cId="0" sldId="256"/>
            <ac:spMk id="3" creationId="{00000000-0000-0000-0000-000000000000}"/>
          </ac:spMkLst>
        </pc:spChg>
      </pc:sldChg>
      <pc:sldChg chg="modSp add mod">
        <pc:chgData name="Patricio Haberle" userId="00ddf78e-9b96-43ed-9a9a-ca430b7c96f3" providerId="ADAL" clId="{FB8CD367-8DD9-7248-9595-9315E55DA588}" dt="2025-08-25T01:36:26.345" v="552" actId="123"/>
        <pc:sldMkLst>
          <pc:docMk/>
          <pc:sldMk cId="0" sldId="257"/>
        </pc:sldMkLst>
        <pc:spChg chg="mod">
          <ac:chgData name="Patricio Haberle" userId="00ddf78e-9b96-43ed-9a9a-ca430b7c96f3" providerId="ADAL" clId="{FB8CD367-8DD9-7248-9595-9315E55DA588}" dt="2025-08-25T01:36:26.345" v="552" actId="123"/>
          <ac:spMkLst>
            <pc:docMk/>
            <pc:sldMk cId="0" sldId="257"/>
            <ac:spMk id="3" creationId="{00000000-0000-0000-0000-000000000000}"/>
          </ac:spMkLst>
        </pc:spChg>
      </pc:sldChg>
      <pc:sldChg chg="modSp add mod">
        <pc:chgData name="Patricio Haberle" userId="00ddf78e-9b96-43ed-9a9a-ca430b7c96f3" providerId="ADAL" clId="{FB8CD367-8DD9-7248-9595-9315E55DA588}" dt="2025-08-25T01:37:30.124" v="554" actId="1036"/>
        <pc:sldMkLst>
          <pc:docMk/>
          <pc:sldMk cId="0" sldId="258"/>
        </pc:sldMkLst>
        <pc:spChg chg="mod">
          <ac:chgData name="Patricio Haberle" userId="00ddf78e-9b96-43ed-9a9a-ca430b7c96f3" providerId="ADAL" clId="{FB8CD367-8DD9-7248-9595-9315E55DA588}" dt="2025-08-25T01:37:30.124" v="554" actId="1036"/>
          <ac:spMkLst>
            <pc:docMk/>
            <pc:sldMk cId="0" sldId="258"/>
            <ac:spMk id="3" creationId="{00000000-0000-0000-0000-000000000000}"/>
          </ac:spMkLst>
        </pc:spChg>
        <pc:picChg chg="mod">
          <ac:chgData name="Patricio Haberle" userId="00ddf78e-9b96-43ed-9a9a-ca430b7c96f3" providerId="ADAL" clId="{FB8CD367-8DD9-7248-9595-9315E55DA588}" dt="2025-08-24T22:54:28.328" v="152" actId="1076"/>
          <ac:picMkLst>
            <pc:docMk/>
            <pc:sldMk cId="0" sldId="258"/>
            <ac:picMk id="4" creationId="{00000000-0000-0000-0000-000000000000}"/>
          </ac:picMkLst>
        </pc:picChg>
      </pc:sldChg>
      <pc:sldChg chg="modSp add mod">
        <pc:chgData name="Patricio Haberle" userId="00ddf78e-9b96-43ed-9a9a-ca430b7c96f3" providerId="ADAL" clId="{FB8CD367-8DD9-7248-9595-9315E55DA588}" dt="2025-08-24T22:54:09.263" v="151" actId="1076"/>
        <pc:sldMkLst>
          <pc:docMk/>
          <pc:sldMk cId="0" sldId="259"/>
        </pc:sldMkLst>
        <pc:spChg chg="mod">
          <ac:chgData name="Patricio Haberle" userId="00ddf78e-9b96-43ed-9a9a-ca430b7c96f3" providerId="ADAL" clId="{FB8CD367-8DD9-7248-9595-9315E55DA588}" dt="2025-08-24T21:45:52.911" v="108" actId="313"/>
          <ac:spMkLst>
            <pc:docMk/>
            <pc:sldMk cId="0" sldId="259"/>
            <ac:spMk id="2" creationId="{00000000-0000-0000-0000-000000000000}"/>
          </ac:spMkLst>
        </pc:spChg>
        <pc:spChg chg="mod">
          <ac:chgData name="Patricio Haberle" userId="00ddf78e-9b96-43ed-9a9a-ca430b7c96f3" providerId="ADAL" clId="{FB8CD367-8DD9-7248-9595-9315E55DA588}" dt="2025-08-24T21:46:05.018" v="111" actId="1036"/>
          <ac:spMkLst>
            <pc:docMk/>
            <pc:sldMk cId="0" sldId="259"/>
            <ac:spMk id="3" creationId="{00000000-0000-0000-0000-000000000000}"/>
          </ac:spMkLst>
        </pc:spChg>
        <pc:picChg chg="mod">
          <ac:chgData name="Patricio Haberle" userId="00ddf78e-9b96-43ed-9a9a-ca430b7c96f3" providerId="ADAL" clId="{FB8CD367-8DD9-7248-9595-9315E55DA588}" dt="2025-08-24T22:54:09.263" v="151" actId="1076"/>
          <ac:picMkLst>
            <pc:docMk/>
            <pc:sldMk cId="0" sldId="259"/>
            <ac:picMk id="4" creationId="{00000000-0000-0000-0000-000000000000}"/>
          </ac:picMkLst>
        </pc:picChg>
      </pc:sldChg>
      <pc:sldChg chg="addSp modSp add mod">
        <pc:chgData name="Patricio Haberle" userId="00ddf78e-9b96-43ed-9a9a-ca430b7c96f3" providerId="ADAL" clId="{FB8CD367-8DD9-7248-9595-9315E55DA588}" dt="2025-08-24T23:01:43.106" v="179" actId="20577"/>
        <pc:sldMkLst>
          <pc:docMk/>
          <pc:sldMk cId="0" sldId="260"/>
        </pc:sldMkLst>
        <pc:spChg chg="add mod">
          <ac:chgData name="Patricio Haberle" userId="00ddf78e-9b96-43ed-9a9a-ca430b7c96f3" providerId="ADAL" clId="{FB8CD367-8DD9-7248-9595-9315E55DA588}" dt="2025-08-24T22:53:29.950" v="145"/>
          <ac:spMkLst>
            <pc:docMk/>
            <pc:sldMk cId="0" sldId="260"/>
            <ac:spMk id="2" creationId="{D1AF4CA7-C75A-7569-123B-7FABC1F278A8}"/>
          </ac:spMkLst>
        </pc:spChg>
        <pc:spChg chg="mod">
          <ac:chgData name="Patricio Haberle" userId="00ddf78e-9b96-43ed-9a9a-ca430b7c96f3" providerId="ADAL" clId="{FB8CD367-8DD9-7248-9595-9315E55DA588}" dt="2025-08-24T23:01:43.106" v="179" actId="20577"/>
          <ac:spMkLst>
            <pc:docMk/>
            <pc:sldMk cId="0" sldId="260"/>
            <ac:spMk id="3" creationId="{00000000-0000-0000-0000-000000000000}"/>
          </ac:spMkLst>
        </pc:spChg>
      </pc:sldChg>
      <pc:sldChg chg="addSp delSp modSp add mod">
        <pc:chgData name="Patricio Haberle" userId="00ddf78e-9b96-43ed-9a9a-ca430b7c96f3" providerId="ADAL" clId="{FB8CD367-8DD9-7248-9595-9315E55DA588}" dt="2025-08-25T01:34:04.809" v="380" actId="478"/>
        <pc:sldMkLst>
          <pc:docMk/>
          <pc:sldMk cId="1718474457" sldId="261"/>
        </pc:sldMkLst>
        <pc:spChg chg="mod">
          <ac:chgData name="Patricio Haberle" userId="00ddf78e-9b96-43ed-9a9a-ca430b7c96f3" providerId="ADAL" clId="{FB8CD367-8DD9-7248-9595-9315E55DA588}" dt="2025-08-25T01:33:14.557" v="378" actId="20577"/>
          <ac:spMkLst>
            <pc:docMk/>
            <pc:sldMk cId="1718474457" sldId="261"/>
            <ac:spMk id="3" creationId="{84107F89-EE71-0E53-F440-AE1042027218}"/>
          </ac:spMkLst>
        </pc:spChg>
        <pc:spChg chg="add del mod">
          <ac:chgData name="Patricio Haberle" userId="00ddf78e-9b96-43ed-9a9a-ca430b7c96f3" providerId="ADAL" clId="{FB8CD367-8DD9-7248-9595-9315E55DA588}" dt="2025-08-25T01:34:04.809" v="380" actId="478"/>
          <ac:spMkLst>
            <pc:docMk/>
            <pc:sldMk cId="1718474457" sldId="261"/>
            <ac:spMk id="4" creationId="{BA077FB2-CBBA-220A-9BF0-1FC115F5D015}"/>
          </ac:spMkLst>
        </pc:spChg>
        <pc:grpChg chg="mod">
          <ac:chgData name="Patricio Haberle" userId="00ddf78e-9b96-43ed-9a9a-ca430b7c96f3" providerId="ADAL" clId="{FB8CD367-8DD9-7248-9595-9315E55DA588}" dt="2025-08-24T23:03:15.378" v="185" actId="1076"/>
          <ac:grpSpMkLst>
            <pc:docMk/>
            <pc:sldMk cId="1718474457" sldId="261"/>
            <ac:grpSpMk id="20" creationId="{F70BAF13-B87B-58B9-A410-68E400E97E58}"/>
          </ac:grpSpMkLst>
        </pc:grpChg>
      </pc:sldChg>
      <pc:sldChg chg="addSp modSp add mod">
        <pc:chgData name="Patricio Haberle" userId="00ddf78e-9b96-43ed-9a9a-ca430b7c96f3" providerId="ADAL" clId="{FB8CD367-8DD9-7248-9595-9315E55DA588}" dt="2025-08-25T01:36:01.494" v="551" actId="1035"/>
        <pc:sldMkLst>
          <pc:docMk/>
          <pc:sldMk cId="948422942" sldId="262"/>
        </pc:sldMkLst>
        <pc:spChg chg="mod">
          <ac:chgData name="Patricio Haberle" userId="00ddf78e-9b96-43ed-9a9a-ca430b7c96f3" providerId="ADAL" clId="{FB8CD367-8DD9-7248-9595-9315E55DA588}" dt="2025-08-24T21:45:29.562" v="104" actId="20577"/>
          <ac:spMkLst>
            <pc:docMk/>
            <pc:sldMk cId="948422942" sldId="262"/>
            <ac:spMk id="2" creationId="{FB48CEB9-254B-6AFA-608C-0ED203CC3313}"/>
          </ac:spMkLst>
        </pc:spChg>
        <pc:spChg chg="add mod">
          <ac:chgData name="Patricio Haberle" userId="00ddf78e-9b96-43ed-9a9a-ca430b7c96f3" providerId="ADAL" clId="{FB8CD367-8DD9-7248-9595-9315E55DA588}" dt="2025-08-25T01:34:51.790" v="439" actId="1036"/>
          <ac:spMkLst>
            <pc:docMk/>
            <pc:sldMk cId="948422942" sldId="262"/>
            <ac:spMk id="3" creationId="{79DB626F-BDE2-8770-56AA-179EB5BDC36E}"/>
          </ac:spMkLst>
        </pc:spChg>
        <pc:spChg chg="mod">
          <ac:chgData name="Patricio Haberle" userId="00ddf78e-9b96-43ed-9a9a-ca430b7c96f3" providerId="ADAL" clId="{FB8CD367-8DD9-7248-9595-9315E55DA588}" dt="2025-08-25T01:35:47.049" v="549" actId="20577"/>
          <ac:spMkLst>
            <pc:docMk/>
            <pc:sldMk cId="948422942" sldId="262"/>
            <ac:spMk id="19" creationId="{BFC00040-EB17-C75F-970F-BE9898D84187}"/>
          </ac:spMkLst>
        </pc:spChg>
        <pc:spChg chg="add mod">
          <ac:chgData name="Patricio Haberle" userId="00ddf78e-9b96-43ed-9a9a-ca430b7c96f3" providerId="ADAL" clId="{FB8CD367-8DD9-7248-9595-9315E55DA588}" dt="2025-08-25T01:35:05.509" v="496" actId="1036"/>
          <ac:spMkLst>
            <pc:docMk/>
            <pc:sldMk cId="948422942" sldId="262"/>
            <ac:spMk id="20" creationId="{5CD40721-F078-8E84-42AE-233BA8F49340}"/>
          </ac:spMkLst>
        </pc:spChg>
        <pc:grpChg chg="mod">
          <ac:chgData name="Patricio Haberle" userId="00ddf78e-9b96-43ed-9a9a-ca430b7c96f3" providerId="ADAL" clId="{FB8CD367-8DD9-7248-9595-9315E55DA588}" dt="2025-08-25T01:36:01.494" v="551" actId="1035"/>
          <ac:grpSpMkLst>
            <pc:docMk/>
            <pc:sldMk cId="948422942" sldId="262"/>
            <ac:grpSpMk id="18" creationId="{C6412AA4-A404-BD60-20E5-0BC2A7E4BF94}"/>
          </ac:grpSpMkLst>
        </pc:grpChg>
      </pc:sldChg>
      <pc:sldChg chg="addSp modSp mod">
        <pc:chgData name="Patricio Haberle" userId="00ddf78e-9b96-43ed-9a9a-ca430b7c96f3" providerId="ADAL" clId="{FB8CD367-8DD9-7248-9595-9315E55DA588}" dt="2025-08-25T01:26:06.963" v="355" actId="14100"/>
        <pc:sldMkLst>
          <pc:docMk/>
          <pc:sldMk cId="589167191" sldId="417"/>
        </pc:sldMkLst>
        <pc:spChg chg="add mod">
          <ac:chgData name="Patricio Haberle" userId="00ddf78e-9b96-43ed-9a9a-ca430b7c96f3" providerId="ADAL" clId="{FB8CD367-8DD9-7248-9595-9315E55DA588}" dt="2025-08-25T01:25:48.210" v="353" actId="1076"/>
          <ac:spMkLst>
            <pc:docMk/>
            <pc:sldMk cId="589167191" sldId="417"/>
            <ac:spMk id="7" creationId="{93087C6C-600D-C209-DA81-ACBEC9B61931}"/>
          </ac:spMkLst>
        </pc:spChg>
        <pc:spChg chg="add mod">
          <ac:chgData name="Patricio Haberle" userId="00ddf78e-9b96-43ed-9a9a-ca430b7c96f3" providerId="ADAL" clId="{FB8CD367-8DD9-7248-9595-9315E55DA588}" dt="2025-08-25T01:26:06.963" v="355" actId="14100"/>
          <ac:spMkLst>
            <pc:docMk/>
            <pc:sldMk cId="589167191" sldId="417"/>
            <ac:spMk id="8" creationId="{88ECBFAA-5462-E845-2B6B-6B1260B71AF3}"/>
          </ac:spMkLst>
        </pc:spChg>
        <pc:spChg chg="mod">
          <ac:chgData name="Patricio Haberle" userId="00ddf78e-9b96-43ed-9a9a-ca430b7c96f3" providerId="ADAL" clId="{FB8CD367-8DD9-7248-9595-9315E55DA588}" dt="2025-08-25T01:25:32.043" v="350" actId="1076"/>
          <ac:spMkLst>
            <pc:docMk/>
            <pc:sldMk cId="589167191" sldId="417"/>
            <ac:spMk id="11" creationId="{00000000-0000-0000-0000-000000000000}"/>
          </ac:spMkLst>
        </pc:spChg>
        <pc:spChg chg="mod">
          <ac:chgData name="Patricio Haberle" userId="00ddf78e-9b96-43ed-9a9a-ca430b7c96f3" providerId="ADAL" clId="{FB8CD367-8DD9-7248-9595-9315E55DA588}" dt="2025-08-25T01:22:37.075" v="301" actId="20577"/>
          <ac:spMkLst>
            <pc:docMk/>
            <pc:sldMk cId="589167191" sldId="417"/>
            <ac:spMk id="12" creationId="{00000000-0000-0000-0000-000000000000}"/>
          </ac:spMkLst>
        </pc:spChg>
        <pc:spChg chg="mod">
          <ac:chgData name="Patricio Haberle" userId="00ddf78e-9b96-43ed-9a9a-ca430b7c96f3" providerId="ADAL" clId="{FB8CD367-8DD9-7248-9595-9315E55DA588}" dt="2025-08-25T01:22:37.075" v="301" actId="20577"/>
          <ac:spMkLst>
            <pc:docMk/>
            <pc:sldMk cId="589167191" sldId="417"/>
            <ac:spMk id="16" creationId="{00000000-0000-0000-0000-000000000000}"/>
          </ac:spMkLst>
        </pc:spChg>
        <pc:spChg chg="mod">
          <ac:chgData name="Patricio Haberle" userId="00ddf78e-9b96-43ed-9a9a-ca430b7c96f3" providerId="ADAL" clId="{FB8CD367-8DD9-7248-9595-9315E55DA588}" dt="2025-08-25T01:24:27.025" v="341" actId="1076"/>
          <ac:spMkLst>
            <pc:docMk/>
            <pc:sldMk cId="589167191" sldId="417"/>
            <ac:spMk id="22" creationId="{00000000-0000-0000-0000-000000000000}"/>
          </ac:spMkLst>
        </pc:spChg>
        <pc:grpChg chg="mod">
          <ac:chgData name="Patricio Haberle" userId="00ddf78e-9b96-43ed-9a9a-ca430b7c96f3" providerId="ADAL" clId="{FB8CD367-8DD9-7248-9595-9315E55DA588}" dt="2025-08-25T01:24:13.706" v="339" actId="14100"/>
          <ac:grpSpMkLst>
            <pc:docMk/>
            <pc:sldMk cId="589167191" sldId="417"/>
            <ac:grpSpMk id="5" creationId="{57569A9F-DB4C-48A1-BFAC-35EF78D1408E}"/>
          </ac:grpSpMkLst>
        </pc:grpChg>
      </pc:sldChg>
      <pc:sldChg chg="modSp mod">
        <pc:chgData name="Patricio Haberle" userId="00ddf78e-9b96-43ed-9a9a-ca430b7c96f3" providerId="ADAL" clId="{FB8CD367-8DD9-7248-9595-9315E55DA588}" dt="2025-08-25T01:30:46.724" v="368" actId="20577"/>
        <pc:sldMkLst>
          <pc:docMk/>
          <pc:sldMk cId="3307404909" sldId="448"/>
        </pc:sldMkLst>
        <pc:spChg chg="mod">
          <ac:chgData name="Patricio Haberle" userId="00ddf78e-9b96-43ed-9a9a-ca430b7c96f3" providerId="ADAL" clId="{FB8CD367-8DD9-7248-9595-9315E55DA588}" dt="2025-08-24T22:57:58.484" v="170" actId="20577"/>
          <ac:spMkLst>
            <pc:docMk/>
            <pc:sldMk cId="3307404909" sldId="448"/>
            <ac:spMk id="2" creationId="{5C2E917A-B6D1-4C2A-8994-1A859EC43BC3}"/>
          </ac:spMkLst>
        </pc:spChg>
        <pc:spChg chg="mod">
          <ac:chgData name="Patricio Haberle" userId="00ddf78e-9b96-43ed-9a9a-ca430b7c96f3" providerId="ADAL" clId="{FB8CD367-8DD9-7248-9595-9315E55DA588}" dt="2025-08-25T01:30:46.724" v="368" actId="20577"/>
          <ac:spMkLst>
            <pc:docMk/>
            <pc:sldMk cId="3307404909" sldId="448"/>
            <ac:spMk id="8" creationId="{46AED1C3-08B0-456D-59FF-3D4632C58A40}"/>
          </ac:spMkLst>
        </pc:spChg>
      </pc:sldChg>
      <pc:sldChg chg="modSp mod">
        <pc:chgData name="Patricio Haberle" userId="00ddf78e-9b96-43ed-9a9a-ca430b7c96f3" providerId="ADAL" clId="{FB8CD367-8DD9-7248-9595-9315E55DA588}" dt="2025-08-25T01:31:44.838" v="370" actId="14100"/>
        <pc:sldMkLst>
          <pc:docMk/>
          <pc:sldMk cId="2751146550" sldId="449"/>
        </pc:sldMkLst>
        <pc:spChg chg="mod">
          <ac:chgData name="Patricio Haberle" userId="00ddf78e-9b96-43ed-9a9a-ca430b7c96f3" providerId="ADAL" clId="{FB8CD367-8DD9-7248-9595-9315E55DA588}" dt="2025-08-24T22:57:41.711" v="169" actId="20577"/>
          <ac:spMkLst>
            <pc:docMk/>
            <pc:sldMk cId="2751146550" sldId="449"/>
            <ac:spMk id="2" creationId="{5C2E917A-B6D1-4C2A-8994-1A859EC43BC3}"/>
          </ac:spMkLst>
        </pc:spChg>
        <pc:spChg chg="mod">
          <ac:chgData name="Patricio Haberle" userId="00ddf78e-9b96-43ed-9a9a-ca430b7c96f3" providerId="ADAL" clId="{FB8CD367-8DD9-7248-9595-9315E55DA588}" dt="2025-08-25T01:31:44.838" v="370" actId="14100"/>
          <ac:spMkLst>
            <pc:docMk/>
            <pc:sldMk cId="2751146550" sldId="449"/>
            <ac:spMk id="8" creationId="{258E1506-AE4A-DB89-9AF4-29E7424BDBD3}"/>
          </ac:spMkLst>
        </pc:spChg>
      </pc:sldChg>
      <pc:sldChg chg="modSp mod">
        <pc:chgData name="Patricio Haberle" userId="00ddf78e-9b96-43ed-9a9a-ca430b7c96f3" providerId="ADAL" clId="{FB8CD367-8DD9-7248-9595-9315E55DA588}" dt="2025-08-24T22:57:08.065" v="161" actId="20577"/>
        <pc:sldMkLst>
          <pc:docMk/>
          <pc:sldMk cId="2943341301" sldId="456"/>
        </pc:sldMkLst>
        <pc:spChg chg="mod">
          <ac:chgData name="Patricio Haberle" userId="00ddf78e-9b96-43ed-9a9a-ca430b7c96f3" providerId="ADAL" clId="{FB8CD367-8DD9-7248-9595-9315E55DA588}" dt="2025-08-24T22:57:08.065" v="161" actId="20577"/>
          <ac:spMkLst>
            <pc:docMk/>
            <pc:sldMk cId="2943341301" sldId="456"/>
            <ac:spMk id="2" creationId="{5C2E917A-B6D1-4C2A-8994-1A859EC43BC3}"/>
          </ac:spMkLst>
        </pc:spChg>
      </pc:sldChg>
      <pc:sldChg chg="add del">
        <pc:chgData name="Patricio Haberle" userId="00ddf78e-9b96-43ed-9a9a-ca430b7c96f3" providerId="ADAL" clId="{FB8CD367-8DD9-7248-9595-9315E55DA588}" dt="2025-08-24T21:42:24.284" v="57" actId="2696"/>
        <pc:sldMkLst>
          <pc:docMk/>
          <pc:sldMk cId="4229041401" sldId="458"/>
        </pc:sldMkLst>
      </pc:sldChg>
      <pc:sldChg chg="add del">
        <pc:chgData name="Patricio Haberle" userId="00ddf78e-9b96-43ed-9a9a-ca430b7c96f3" providerId="ADAL" clId="{FB8CD367-8DD9-7248-9595-9315E55DA588}" dt="2025-08-24T22:56:46.253" v="158" actId="2696"/>
        <pc:sldMkLst>
          <pc:docMk/>
          <pc:sldMk cId="2271518328" sldId="459"/>
        </pc:sldMkLst>
      </pc:sldChg>
      <pc:sldChg chg="add del">
        <pc:chgData name="Patricio Haberle" userId="00ddf78e-9b96-43ed-9a9a-ca430b7c96f3" providerId="ADAL" clId="{FB8CD367-8DD9-7248-9595-9315E55DA588}" dt="2025-08-24T22:56:48.861" v="159" actId="2696"/>
        <pc:sldMkLst>
          <pc:docMk/>
          <pc:sldMk cId="3069690240" sldId="460"/>
        </pc:sldMkLst>
      </pc:sldChg>
      <pc:sldChg chg="add del">
        <pc:chgData name="Patricio Haberle" userId="00ddf78e-9b96-43ed-9a9a-ca430b7c96f3" providerId="ADAL" clId="{FB8CD367-8DD9-7248-9595-9315E55DA588}" dt="2025-08-24T22:56:51.759" v="160" actId="2696"/>
        <pc:sldMkLst>
          <pc:docMk/>
          <pc:sldMk cId="2697318323" sldId="461"/>
        </pc:sldMkLst>
      </pc:sldChg>
    </pc:docChg>
  </pc:docChgLst>
  <pc:docChgLst>
    <pc:chgData name="Patricio Haberle" userId="00ddf78e-9b96-43ed-9a9a-ca430b7c96f3" providerId="ADAL" clId="{DD265801-5260-0740-B3BF-64A759DBAB5B}"/>
    <pc:docChg chg="custSel addSld delSld modSld sldOrd">
      <pc:chgData name="Patricio Haberle" userId="00ddf78e-9b96-43ed-9a9a-ca430b7c96f3" providerId="ADAL" clId="{DD265801-5260-0740-B3BF-64A759DBAB5B}" dt="2024-08-26T20:31:19.568" v="254" actId="1076"/>
      <pc:docMkLst>
        <pc:docMk/>
      </pc:docMkLst>
      <pc:sldChg chg="addSp delSp modSp add mod ord">
        <pc:chgData name="Patricio Haberle" userId="00ddf78e-9b96-43ed-9a9a-ca430b7c96f3" providerId="ADAL" clId="{DD265801-5260-0740-B3BF-64A759DBAB5B}" dt="2024-08-26T18:46:29.881" v="64" actId="20578"/>
        <pc:sldMkLst>
          <pc:docMk/>
          <pc:sldMk cId="340165869" sldId="446"/>
        </pc:sldMkLst>
      </pc:sldChg>
      <pc:sldChg chg="addSp delSp modSp new del mod ord">
        <pc:chgData name="Patricio Haberle" userId="00ddf78e-9b96-43ed-9a9a-ca430b7c96f3" providerId="ADAL" clId="{DD265801-5260-0740-B3BF-64A759DBAB5B}" dt="2024-08-26T18:48:22.922" v="162" actId="2696"/>
        <pc:sldMkLst>
          <pc:docMk/>
          <pc:sldMk cId="1521969467" sldId="447"/>
        </pc:sldMkLst>
      </pc:sldChg>
      <pc:sldChg chg="addSp delSp modSp add mod delAnim">
        <pc:chgData name="Patricio Haberle" userId="00ddf78e-9b96-43ed-9a9a-ca430b7c96f3" providerId="ADAL" clId="{DD265801-5260-0740-B3BF-64A759DBAB5B}" dt="2024-08-26T18:48:14.792" v="161" actId="1076"/>
        <pc:sldMkLst>
          <pc:docMk/>
          <pc:sldMk cId="3307404909" sldId="448"/>
        </pc:sldMkLst>
      </pc:sldChg>
      <pc:sldChg chg="addSp delSp modSp add mod delAnim">
        <pc:chgData name="Patricio Haberle" userId="00ddf78e-9b96-43ed-9a9a-ca430b7c96f3" providerId="ADAL" clId="{DD265801-5260-0740-B3BF-64A759DBAB5B}" dt="2024-08-26T20:31:19.568" v="254" actId="1076"/>
        <pc:sldMkLst>
          <pc:docMk/>
          <pc:sldMk cId="2751146550" sldId="449"/>
        </pc:sldMkLst>
      </pc:sldChg>
      <pc:sldChg chg="add del ord">
        <pc:chgData name="Patricio Haberle" userId="00ddf78e-9b96-43ed-9a9a-ca430b7c96f3" providerId="ADAL" clId="{DD265801-5260-0740-B3BF-64A759DBAB5B}" dt="2024-08-26T18:49:01.150" v="172" actId="2696"/>
        <pc:sldMkLst>
          <pc:docMk/>
          <pc:sldMk cId="248390859" sldId="450"/>
        </pc:sldMkLst>
      </pc:sldChg>
      <pc:sldChg chg="add del">
        <pc:chgData name="Patricio Haberle" userId="00ddf78e-9b96-43ed-9a9a-ca430b7c96f3" providerId="ADAL" clId="{DD265801-5260-0740-B3BF-64A759DBAB5B}" dt="2024-08-26T18:49:01.207" v="173" actId="2696"/>
        <pc:sldMkLst>
          <pc:docMk/>
          <pc:sldMk cId="99303834" sldId="451"/>
        </pc:sldMkLst>
      </pc:sldChg>
      <pc:sldChg chg="add del">
        <pc:chgData name="Patricio Haberle" userId="00ddf78e-9b96-43ed-9a9a-ca430b7c96f3" providerId="ADAL" clId="{DD265801-5260-0740-B3BF-64A759DBAB5B}" dt="2024-08-26T18:49:01.269" v="174" actId="2696"/>
        <pc:sldMkLst>
          <pc:docMk/>
          <pc:sldMk cId="3628864545" sldId="452"/>
        </pc:sldMkLst>
      </pc:sldChg>
      <pc:sldChg chg="add del">
        <pc:chgData name="Patricio Haberle" userId="00ddf78e-9b96-43ed-9a9a-ca430b7c96f3" providerId="ADAL" clId="{DD265801-5260-0740-B3BF-64A759DBAB5B}" dt="2024-08-26T18:49:01.321" v="175" actId="2696"/>
        <pc:sldMkLst>
          <pc:docMk/>
          <pc:sldMk cId="3778129820" sldId="453"/>
        </pc:sldMkLst>
      </pc:sldChg>
      <pc:sldChg chg="add del">
        <pc:chgData name="Patricio Haberle" userId="00ddf78e-9b96-43ed-9a9a-ca430b7c96f3" providerId="ADAL" clId="{DD265801-5260-0740-B3BF-64A759DBAB5B}" dt="2024-08-26T18:49:01.375" v="176" actId="2696"/>
        <pc:sldMkLst>
          <pc:docMk/>
          <pc:sldMk cId="1807191770" sldId="454"/>
        </pc:sldMkLst>
      </pc:sldChg>
      <pc:sldChg chg="add del">
        <pc:chgData name="Patricio Haberle" userId="00ddf78e-9b96-43ed-9a9a-ca430b7c96f3" providerId="ADAL" clId="{DD265801-5260-0740-B3BF-64A759DBAB5B}" dt="2024-08-26T18:49:01.411" v="177" actId="2696"/>
        <pc:sldMkLst>
          <pc:docMk/>
          <pc:sldMk cId="4228033071" sldId="455"/>
        </pc:sldMkLst>
      </pc:sldChg>
      <pc:sldChg chg="addSp modSp add mod">
        <pc:chgData name="Patricio Haberle" userId="00ddf78e-9b96-43ed-9a9a-ca430b7c96f3" providerId="ADAL" clId="{DD265801-5260-0740-B3BF-64A759DBAB5B}" dt="2024-08-26T20:29:26.782" v="250" actId="1076"/>
        <pc:sldMkLst>
          <pc:docMk/>
          <pc:sldMk cId="2943341301" sldId="456"/>
        </pc:sldMkLst>
      </pc:sldChg>
      <pc:sldChg chg="add del">
        <pc:chgData name="Patricio Haberle" userId="00ddf78e-9b96-43ed-9a9a-ca430b7c96f3" providerId="ADAL" clId="{DD265801-5260-0740-B3BF-64A759DBAB5B}" dt="2024-08-26T20:30:20.735" v="251" actId="2696"/>
        <pc:sldMkLst>
          <pc:docMk/>
          <pc:sldMk cId="472649238" sldId="457"/>
        </pc:sldMkLst>
      </pc:sldChg>
      <pc:sldChg chg="add del">
        <pc:chgData name="Patricio Haberle" userId="00ddf78e-9b96-43ed-9a9a-ca430b7c96f3" providerId="ADAL" clId="{DD265801-5260-0740-B3BF-64A759DBAB5B}" dt="2024-08-26T20:30:20.735" v="251" actId="2696"/>
        <pc:sldMkLst>
          <pc:docMk/>
          <pc:sldMk cId="1314087954" sldId="458"/>
        </pc:sldMkLst>
      </pc:sldChg>
      <pc:sldChg chg="add del">
        <pc:chgData name="Patricio Haberle" userId="00ddf78e-9b96-43ed-9a9a-ca430b7c96f3" providerId="ADAL" clId="{DD265801-5260-0740-B3BF-64A759DBAB5B}" dt="2024-08-26T20:30:20.735" v="251" actId="2696"/>
        <pc:sldMkLst>
          <pc:docMk/>
          <pc:sldMk cId="347754738" sldId="459"/>
        </pc:sldMkLst>
      </pc:sldChg>
      <pc:sldChg chg="add del">
        <pc:chgData name="Patricio Haberle" userId="00ddf78e-9b96-43ed-9a9a-ca430b7c96f3" providerId="ADAL" clId="{DD265801-5260-0740-B3BF-64A759DBAB5B}" dt="2024-08-26T20:30:20.735" v="251" actId="2696"/>
        <pc:sldMkLst>
          <pc:docMk/>
          <pc:sldMk cId="3925723536" sldId="460"/>
        </pc:sldMkLst>
      </pc:sldChg>
    </pc:docChg>
  </pc:docChgLst>
  <pc:docChgLst>
    <pc:chgData name="Cesar Nunez" userId="7c3372b8-0aeb-456d-923b-40b00bfef9a2" providerId="ADAL" clId="{9A7B62B3-6D7F-4D96-BC3C-0579A2235E2E}"/>
    <pc:docChg chg="addSld delSld modSld">
      <pc:chgData name="Cesar Nunez" userId="7c3372b8-0aeb-456d-923b-40b00bfef9a2" providerId="ADAL" clId="{9A7B62B3-6D7F-4D96-BC3C-0579A2235E2E}" dt="2025-03-07T20:15:58.519" v="2" actId="20577"/>
      <pc:docMkLst>
        <pc:docMk/>
      </pc:docMkLst>
      <pc:sldChg chg="del">
        <pc:chgData name="Cesar Nunez" userId="7c3372b8-0aeb-456d-923b-40b00bfef9a2" providerId="ADAL" clId="{9A7B62B3-6D7F-4D96-BC3C-0579A2235E2E}" dt="2025-03-07T20:15:53.592" v="1" actId="47"/>
        <pc:sldMkLst>
          <pc:docMk/>
          <pc:sldMk cId="1893375445" sldId="276"/>
        </pc:sldMkLst>
      </pc:sldChg>
      <pc:sldChg chg="modSp add mod">
        <pc:chgData name="Cesar Nunez" userId="7c3372b8-0aeb-456d-923b-40b00bfef9a2" providerId="ADAL" clId="{9A7B62B3-6D7F-4D96-BC3C-0579A2235E2E}" dt="2025-03-07T20:15:58.519" v="2" actId="20577"/>
        <pc:sldMkLst>
          <pc:docMk/>
          <pc:sldMk cId="396009184" sldId="457"/>
        </pc:sldMkLst>
      </pc:sldChg>
    </pc:docChg>
  </pc:docChgLst>
  <pc:docChgLst>
    <pc:chgData name="Cesar Nunez" userId="7c3372b8-0aeb-456d-923b-40b00bfef9a2" providerId="ADAL" clId="{3D47BC4D-028B-FB46-A33F-CAAD19F0C97A}"/>
    <pc:docChg chg="modSld">
      <pc:chgData name="Cesar Nunez" userId="7c3372b8-0aeb-456d-923b-40b00bfef9a2" providerId="ADAL" clId="{3D47BC4D-028B-FB46-A33F-CAAD19F0C97A}" dt="2025-08-11T22:24:15.911" v="6" actId="20577"/>
      <pc:docMkLst>
        <pc:docMk/>
      </pc:docMkLst>
      <pc:sldChg chg="modSp mod">
        <pc:chgData name="Cesar Nunez" userId="7c3372b8-0aeb-456d-923b-40b00bfef9a2" providerId="ADAL" clId="{3D47BC4D-028B-FB46-A33F-CAAD19F0C97A}" dt="2025-08-11T22:24:15.911" v="6" actId="20577"/>
        <pc:sldMkLst>
          <pc:docMk/>
          <pc:sldMk cId="396009184" sldId="457"/>
        </pc:sldMkLst>
        <pc:spChg chg="mod">
          <ac:chgData name="Cesar Nunez" userId="7c3372b8-0aeb-456d-923b-40b00bfef9a2" providerId="ADAL" clId="{3D47BC4D-028B-FB46-A33F-CAAD19F0C97A}" dt="2025-08-11T22:24:15.911" v="6" actId="20577"/>
          <ac:spMkLst>
            <pc:docMk/>
            <pc:sldMk cId="396009184" sldId="457"/>
            <ac:spMk id="5" creationId="{00000000-0000-0000-0000-000000000000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6:23:05.1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126 105 1104,'-9'-3'931,"-1"0"0,1 1 1,0 0-1,-1 1 0,1 0 0,0 0 0,-1 1 0,-3 1-931,2-4 1911,10 3 183,8 2-181,-7-2-1867,75 22 6638,-54-18-6089,-1 0-1,1-1 0,0-1 1,13 0-595,35-6 327,-1-2-1,28-8-326,-29 4 78,-35 5-44,-20 2-27,-1 1 0,0 0-1,0 1 1,1 1-1,-1-1 1,1 2-1,-1 0 1,1 0 0,-1 1-1,9 2-6,-11-1-2,0 0 0,-1-1 0,1-1-1,0 1 1,0-1 0,0-1 0,6 0 2,-15 0-6,0 0-4,0 0 1,0 0 0,0 0-6,0 0-5,0 0 0,-1 1-146,-2 1 141,0 0-1,0 0 1,0 0-1,0 1 1,0-1 0,1 1-1,-1 0 26,-16 41-26,1 1 0,-3 21 26,6-15 0,-7 28-1,3 5 1,-1 48-39,0 83 39,9-83-72,8-52-251,3-81 317,0 0 0,-1 0 0,1 1 0,-1-1 0,1 0-1,0 0 1,-1 1 0,1-1 0,-1 0 0,0 1 0,1-1-1,-1 1 1,0-1 0,1 1 0,-1-1 0,0 1 0,0-1-1,1 1 1,-1 0 0,0-1 0,0 1 0,0 0 0,1 0-1,-1-1 1,0 1 0,0 0 0,0 0 0,0 0 6,-28-3-153,11 3 154,-105 0 93,-69-11-94,141 10 381,49 1-353,-1 0-13,0 0-1,0 0 0,0 1 0,0-1 0,0 0 1,0 1-1,0 0 0,0 0 0,0 0-14,-8 4-24,9-5 25,2 0 2,-5-8-50,6-19 36,1-1-1,4-11 12,-2 11 14,-1 1 0,-1-13-14,-2 37-3,0-69-27,-5-11 30,1 41-3,-2-20 12,3-22-9,-8-12 20,6 36 29,4 54-48,0 0 1,0-1 0,0 1 0,0 0 0,-2-3-2,1 3 14,0 0 0,1 0 0,-1-1 0,1 1 1,1-4-15,-1 6 14,0-1 1,0 0 0,0 1 0,-1-1 0,1 0 0,-1 1-1,0 0 1,-1-1 0,1 1 0,-2-1-15,0-3 45,-3-1-32,-2-8 49,8 17-55,1-1 0,0 0 0,0 0 0,0 0 0,-1 1 0,1-1 0,0 0 0,-1 0 0,1 1 0,-1-1 0,1 0 0,-1 1 0,1-1 0,-1 0 0,1 1 0,-1-1-7,0 0-1,0 0 0,0 0 0,0 1 0,1-1-1,-1 0 1,1 0 0,-1 0 0,0 0 0,1 0-1,-1 0 1,1 0 0,0 0 0,-1 0 0,1-1 0,0 1-1,0 0 1,0-1 1,-1 0-26,1 2 19,7 7-6,-5-6 9,-1 0 1,1 0 0,0 0-1,0 0 1,0 0 0,0-1-1,-1 1 1,1-1 0,0 1 0,0-1-1,0 1 1,1-1 0,-1 0-1,0 0 1,0 0 3,38-4-69,-11 1 0,97 3-186,-63-7 108,-51 5 128,-1 0 0,1 1 0,0 0 0,-1 1 0,1 0 0,0 1 0,8 1 19,-8 0-50,1-1-1,-1 0 1,1-1-1,10 0 51,7-1-117,-29 1 102,-1 0 5,0 0-3,0 0 6,0 0-3,0 0 6,0 0 8,0 0 2,0 0-2,0 0-8,0 0-6,-1-3-112,-14 24-167,11-17 258,1 0 1,0 1-1,-1-1 1,2 1-1,-1 0 1,0-1-1,1 2 31,-9 19-6,-5 18 84,2 9 81,7-34-82,2 0 0,1 1 0,0 0 0,1 0-1,0 15-76,3 7 104,-3-1 0,-4 20-104,6-50 26,1 0-1,-1 0 1,2 0 0,0 0-1,0 0 1,0-1 0,1 2-26,-2-2 4,1 6 89,-23 6 134,22-21-226,0 0 0,0 1-1,-1-1 1,1 0 0,0 0 0,0 0 0,0 0 0,-1 0-1,1 0 1,0 0 0,0 0 0,0 0 0,-1 0 0,1 0 0,0 0-1,0 0 1,-1 0 0,1 0 0,0 0 0,0 0 0,0 0-1,-1 0 1,1 0 0,0 0 0,0 0 0,0 0 0,-1 0 0,1 0-1,0 0 1,0-1 0,0 1 0,-1 0 0,1 0 0,0 0-1,0 0 1,0-1 0,0 1 0,0 0 0,-1 0 0,1 0 0,0 0-1,-8-15-35,-5-27-76,10 31 108,-48-136-84,39 102 78,3 10 12,-2 0 0,-14-29-3,13 40 25,6 13 30,1-1-1,0 1 1,0-1-1,-1-7-54,1 5 44,0-6 303,5 51-115,-1-9-206,1 0 0,1 0 1,2 4-27,2 6 4,-2-4-1,2-1 1,0 1-1,2-1 0,1-1 1,1 1-1,8 12-3,1-4 0,-1-3 3,-1 2-1,-1 0 1,-1 2-3,-13-32-2,1 0-1,0-1 1,0 1-1,0 0 1,0-1-1,0 1 1,1-1-1,0 0 1,0 0-1,0 0 1,0 0-1,3 2 3,7 14-63,-12-19 54,0 1 0,1-1 1,-1 1-1,0-1 0,0 0 0,1 1 1,-1-1-1,0 0 0,0 0 0,1 0 1,-1 0-1,0 0 0,1 0 0,-1 0 0,1-1 9,-1 1 0,0 0-1,0 0 0,0-1 1,0 1-1,-1 0 0,1 0 1,0 0-1,0 0 0,0 0 1,0 1-1,0-1 0,0 0 1,0 0-1,0 1 1,0-1-1,0 0 0,0 1 1,0-1-1,-1 1 0,1-1 1,0 1-1,0-1 0,0 1 1,-1 0-1,0-1 1,1 0-1,-1 0 0,0 1 1,1-1-1,-1 0 0,0 0 0,1 1 1,-1-1-1,0 0 0,1 0 0,-1 0 1,0 0-1,1 1 0,-1-1 0,1 0 1,-1 0-1,0 0 0,1 0 0,-1 0 1,1 0-1,-1 0 0,0 0 0,1 0 1,-1 0-1,1 0 0,-1 0 1,0-1-1,1 1 0,-1 0 0,1 0 1,0 0-2,-6 4 8,2-1-3,-28 26 75,30-28-74,-1-1 0,1 1 1,0-1-1,0 1 0,-1-1 1,1 0-1,-1 1 1,1-1-1,0 0 0,-1 0 1,1 0-1,-1 0 0,1 0 1,0-1-1,-1 1 1,0 0-5,-29-7 25,17 4 18,5 2-20,8 0-20,0 1-1,0 0 1,0 0-1,0 0 1,0 0-1,0-1 1,0 1-1,0 0 1,0-1 0,0 1-1,0-1 1,0 0-1,0 1 1,0-1-1,0 1 1,0-1-1,1 0 1,-1 0-1,0 0 1,0 1 0,1-1-1,-1 0 1,1 0-1,-1 0-2,-24-40 64,24 37-68,0 1-1,0-1 1,1 0-1,-1 0 0,1 0 1,0 0-1,0 0 1,1 0-1,-1 0 1,1 0-1,0 0 1,0 0-1,1-1 5,3-30-5,-5 17 4,-2 0-1,0 0 1,-1 1-1,0-1 1,-2 1-1,0 0 1,-5-9 1,7 15 1,1 1 0,-1-1 1,2 0-1,-1-3-1,2 7 6,-1 0-1,0 0 0,0 1 0,0-1 1,-1 0-1,0 0 0,0 1 1,-1-1-1,0 1 0,0 0 1,-1 0-1,-1-2-5,-2-2 23,-1-1 0,2 0 0,-5-9-23,6 11 16,1 0 0,-1 1 1,-1 0-1,1 0 0,-1 0 0,-1 1 0,0-1-16,0 2 1,1 0 0,1-1 0,-1 0 0,1 1 0,0-2 0,1 1 0,0 0 0,0-1 0,0 0 0,1-2-1,-28-52-11,11 21 7,18 36 2,0 0-1,0 0 1,0 0-1,0 0 1,1-1-1,0 1 0,0-2 3,-6-21-10,6 21 24,4 12 14,9 8 7,3-6-46,1 0 1,0-1-1,1-1 1,-1-1-1,1 0 1,0-1-1,11 0 11,-13-1 9,3 1-8,-10-1-13,-1 0 1,1-1 0,0 0-1,-1-1 1,1 0 0,0 0-1,0 0 1,-1-1 0,1-1 0,-1 1-1,3-2 12,-3 1-6,-1 0 0,1 1 0,0-1 0,0 1 0,0 0 0,0 1 6,-2 0-7,3 0-1,-1 0 0,0 0 0,0 1-1,0 0 1,5 1 8,-8 0-4,0-1-1,1 0 0,-1 0 1,0 0-1,0-1 0,0 1 1,0-1-1,1 0 0,-1-1 1,0 1-1,0 0 0,0-1 1,2-1 4,13 2-22,-12 0-134,-14 0-286,5 0-518,-1 0 1,1 0 0,0 1 0,0-1-1,0 1 1,0-1 0,0 1 0,0 0 0,0-1-1,0 1 1,0 0 0,0 0 0,1 1-1,-1-1 1,0 0 0,0 1 0,1-1 0,-1 1-1,1-1 1,-1 2 959,-4 6-2801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13:57:11.84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1474 28,'10'2'14434,"2"-22"-11194,4-40-1880,-13 47-1268,-1 1 1,2 0-1,0 0 1,0 0-1,11-20 0,-8 24-75,0 0 0,1 0-1,0 1 1,0 0-1,0 1 1,1-1 0,10-4-1,-3 0-1,11-6 42,-2-1-1,0-1 0,-1-1 0,26-29 0,-32 16 374,-17 30-391,1-1 0,-1 0 0,1 1-1,0-1 1,0 1 0,0 0 0,1-1 0,-1 1 0,1 0 0,0 1 0,3-4 0,53-32 279,52-38-76,-100 68-186,1-2 0,-2 1 0,1-1 1,-1-1-1,-1 0 0,0 0 0,0-1 0,-1 0 1,-1 0-1,0-1 0,10-26 0,-9 10-37,-1 0-1,-2-1 1,3-38-1,-4-90 9,-4 154-23,0 0-1,0 1 0,0-1 0,1 0 1,-1 0-1,1 1 0,0-1 0,0 1 1,0-1-1,1 0 0,-1 1 0,1 0 1,0-1-1,0 1 0,0 0 0,0 0 0,0 0 1,1 0-1,0 1 0,-1-1 0,1 1 1,0-1-1,0 1 0,0 0 0,0 0 1,1 1-1,-1-1 0,0 0 0,1 1 1,0 0-1,-1 0 0,1 0 0,-1 0 1,1 1-1,6-1 0,25 3 68,-29-1-67,1 0-1,0-1 1,-1 0 0,1 0 0,0 0 0,-1-1-1,1 0 1,-1 0 0,1 0 0,-1-1 0,1 0 0,-1-1-1,0 1 1,10-7 0,-10 5-2,-1-1 0,0 1 0,0-1 0,0 0 0,-1-1 0,0 1 0,0-1 0,0 0 0,4-10 0,1-4-18,9-36 1,-2 5 29,-14 38 70,-1 10 197,1 8-144,2 3-110,0-1 0,0 1-1,1-1 1,0 0 0,1-1-1,-1 1 1,1-1 0,1 0-1,9 8 1,12 11 25,-36-35-20,1-1 0,0 1-1,0-2 1,1 1 0,-9-25-1,3 9-32,5 12-2,1 0-1,0-1 1,-5-23 0,11 38 3,0 0-1,0 0 1,1 0 0,-1-1-1,0 1 1,0 0 0,1 0-1,-1 0 1,1 0 0,-1-1-1,1 1 1,-1 0 0,1 0-1,0 0 1,-1 0 0,1 0-1,0 1 1,0-1 0,0 0-1,0 0 1,0 0 0,0 1-1,0-1 1,0 0 0,0 1-1,0-1 1,2 0 0,-1 0-1,0 0 0,1 0 0,-1 0 0,1 0 0,-1 1 0,1-1 0,-1 1 0,1-1 0,-1 1 0,1 0 0,0 0 0,2 1-1,-1 0 8,0 0-1,0 0 0,0 1 0,0 0 0,0 0 0,-1 0 0,1 0 0,-1 0 0,0 1 1,1 0-1,-1-1 0,0 1 0,0 0 0,-1 1 0,1-1 0,-1 0 0,0 1 0,1-1 1,-1 1-1,-1 0 0,1 0 0,-1 0 0,2 6 0,1 7-16,-2 0 0,0 1 0,-1-1 1,-1 25-1,0-20-194,0-20 2,0-1 0,0 0 0,0 1 0,1-1 0,-1 0-1,0 0 1,1 0 0,-1 1 0,1-1 0,0 0 0,-1 0 0,1 0 0,0 0 0,-1 0 0,3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13:57:13.55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954 75 608,'5'-8'6093,"7"-9"-4883,-11 12-825,1-1 1,0 0-1,1 1 1,0-1-1,0 1 1,0 0-1,5-7 1,-38 32 5502,23-16-5667,1 0 0,-1 0 0,1 0 0,0 0 0,1 1 0,-1 0 0,-6 9 0,2 0-78,1 0 0,1 0 0,1 1 0,0 0 0,-9 27-1,8-8-25,1 0 0,-3 54 0,7-61-78,2-15-7,0 0 1,-1-1-1,-1 1 1,0-1-1,0 0 1,-7 14-1,7-19-18,0-1-1,-1 1 0,0 0 1,0-1-1,0 0 1,-1 0-1,1 0 1,-1-1-1,0 0 1,-1 0-1,1 0 0,-10 5 1,-36 17-9,26-14 10,2 0-1,-1 1 0,2 2 0,-25 19 1,36-22 1,0 0 1,1 0-1,1 1 1,-10 15-1,-6 10 164,4-14 113,-1 0 0,0-1 0,-2-1 1,-35 25-1,44-36-221,5-3-26,0 0 1,0-1-1,-1 0 0,0-1 1,-17 7-1,10-5 77,14-5-73,0-2-1,0 1 1,-1 0 0,1-1 0,0 0-1,-8 2 241,32 1-101,48 23-185,-59-24 41,-7-6 97,-14-13-13,4 8-110,-79-80 48,76 78-65,-1 0 0,0 1 0,-1 1 0,0-1-1,-1 2 1,-13-6 0,25 12 0,1 1 0,0-1 0,0 1-1,0-1 1,-1 1 0,1 0 0,0 0 0,-1-1-1,1 1 1,0 0 0,-1 0 0,1 0 0,0 0-1,-1 1 1,1-1 0,0 0 0,0 1 0,-1-1 0,1 0-1,0 1 1,0-1 0,0 1 0,-1 0 0,1-1-1,-1 2 1,0 0-1,1 0 0,-1 0 0,1 0 0,0 0 1,0 0-1,0 1 0,0-1 0,0 0 0,0 1 0,0-1 0,1 0 0,-1 4 0,-1 6-4,2 0 0,-1 0-1,2-1 1,2 19 0,-1-13 1,1-1 1,11 31-1,-12-40 2,1-1-1,0 1 1,1 0-1,0-1 1,0 0-1,0 0 1,1 0 0,9 10-1,-11-15-23,-1 1 0,0-1 0,1 1 0,-1-1 1,1 0-1,-1 0 0,1 0 0,0 0 0,-1 0 0,1-1 0,0 1 0,0-1 0,0 0 0,-1 0 0,1 0 0,0 0 0,0 0 0,0 0 1,-1-1-1,1 1 0,0-1 0,-1 0 0,5-2 0,7-3-254,0 0 1,-1-1-1,16-11 0,-12 7-35,16-13-3440,-24 17 99,0 0 0,17-9 0,-15 10 409,-1-1 177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13:57:15.09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1 532,'25'0'5235,"17"0"-1728,34 2-2624,-55-1-761,-1 1-1,1 1 1,-1 1 0,23 8 0,-40-11-51,0 0 1,0 0-1,0 1 1,0-1 0,-1 1-1,1 0 1,0 0-1,-1 0 1,1 0-1,-1 0 1,0 1 0,0-1-1,0 1 1,0-1-1,0 1 1,-1 0-1,1 0 1,-1 0-1,1 0 1,-1 0 0,0 0-1,0 0 1,-1 0-1,1 0 1,-1 1-1,1-1 1,-1 7 0,-1 6 487,-1 0 1,0 1-1,-1-1 1,-8 23-1,2-1 269,7-30-698,1-1-1,0 1 1,0-1 0,1 1 0,0 0-1,0-1 1,2 13 0,-1-18-121,0 1 1,-1-1-1,1 1 1,0-1-1,0 1 0,0-1 1,1 0-1,-1 1 1,1-1-1,-1 0 0,1 0 1,0 0-1,-1 0 1,1 0-1,0-1 1,0 1-1,1 0 0,-1-1 1,0 1-1,0-1 1,1 0-1,-1 0 0,1 0 1,-1 0-1,4 0 1,27 6 16,34 2 1,-43-7-23,0 1 0,-1 1 0,45 14 0,-64-16-3,-1 0 0,1 0 0,0 0-1,-1 0 1,0 1 0,1-1 0,-1 1 0,0 0 0,0 0 0,3 5-1,23 39 15,-3-6-8,-8-17-8,-13-16 0,1 0 1,0 0-1,1 0 0,0 0 1,0-1-1,0 0 1,1-1-1,0 0 0,1 0 1,13 7-1,-13-9-3,0 0-1,1-1 1,-1-1 0,1 1-1,-1-2 1,1 1-1,13-1 1,0-1-12,45-8 0,-38 8 20,-30 0-4,0 0 0,1 0 0,-1 0 0,0 0 1,0 0-1,0 0 0,0 0 0,0 0 0,0 0 0,0 0 1,0 0-1,1 0 0,-1 0 0,0 0 0,0 0 0,0 0 0,0 0 1,0 0-1,0 0 0,0 0 0,1 0 0,-1 0 0,0 0 1,0 0-1,0 0 0,0 0 0,0 0 0,0 0 0,0 0 0,0 0 1,0 0-1,0 0 0,1-1 0,-1 1 0,0 0 0,0 0 0,0 0 1,0 0-1,0 0 0,0 0 0,0 0 0,0 0 0,0 0 1,0-1-1,0 1 0,0 0 0,0 0 0,0 0 0,0 0 0,0 0 1,0 0-1,0 0 0,0 0 0,0-1 0,0 1 0,0 0 0,0 0 1,0 0-1,0 0 0,0 0 0,0 0 0,0 0 0,0 0 1,-1-1-1,1 1 0,0 0 0,0 0 0,0 0 0,0 0 0,0 0 1,5-5 1894,-8 12-1662,-11 26 320,5-11-132,0 0 0,-16 22-1,3 3 63,4-8-128,13-25-226,8-21-11,21-74 19,-20 60-133,0 0 0,1 1 0,0-1 0,2 2-1,18-39 1,-23 56-3,0-1 0,-1 1 0,1-1 0,0 1 0,0 0 0,1-1 0,-1 1 0,0 0 0,1 1 0,-1-1 0,1 0 0,0 1 0,-1-1 0,1 1 0,0 0 0,0 0 0,0 0 0,0 0 1,0 1-1,4-1 0,-2 1-4,0 0 1,0 1 0,0-1-1,0 1 1,0 0-1,0 0 1,0 1 0,-1 0-1,1 0 1,0 0 0,8 5-1,-10-6 3,-1 1-1,1 0 1,-1-1-1,1 1 1,-1 0-1,0 0 1,0 0-1,0 1 1,0-1-1,0 0 1,0 1-1,2 3 1,-4-4 3,1 0 0,-1 0-1,0 0 1,1 0 0,-1 0 0,0 0 0,0 0 0,0 0-1,0 0 1,-1 0 0,1 1 0,0-1 0,-1-1-1,0 1 1,1 0 0,-1 0 0,0 0 0,0 0 0,-2 2-1,-51 84 13,51-82-44,3-5-5,0 0 0,-1 0 0,1 0 0,0 1-1,-1-1 1,1 0 0,-1 0 0,0-1-1,1 1 1,-1 0 0,0 0 0,1 0-1,-1 0 1,0 0 0,0-1 0,0 1-1,0 0 1,0-1 0,-1 2 0,2-4-492,0 0 1,0 0 0,0 1-1,1-1 1,-1 0-1,1 1 1,-1-1 0,1 0-1,0 1 1,-1-1 0,1 1-1,1-2 1,23-16-9838,-20 16 8892,5-2-1416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6T04:06:02.9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24575,'71'68'0,"-1"1"0,1 0 0,2-2 0,1-1 0,-9-13 0,-15-19 0,-5-7 0,35 20 0,-57-36 0,-16-8 0,-2-1 0,2 0 0,-3 2 0,2-2 0,-2 0 0,2 2 0,0-4 0,-2 3 0,2-2 0,0 2 0,-2 0 0,4-1 0,-2 1 0,3 0 0,-1-1 0,0 2 0,1-2 0,-1 0 0,4 4 0,-5-5 0,5 4 0,-6-2 0,0-1 0,2 0 0,-4 0 0,2-2 0,-2 3 0,0-2 0,0 0 0,-1 1 0,1-2 0,0 2 0,0 0 0,-1-2 0,1 2 0,0-2 0,0 2 0,0-2 0,-1 2 0,1-1 0,0 0 0,0 0 0,-1 1 0,1-1 0,0 2 0,0-3 0,-1 2 0,1 0 0,0-2 0,0 2 0,-1-1 0,1 0 0,0 1 0,0-1 0,0 0 0,-1 0 0,1-1 0,0 2 0,0-2 0,-1 2 0,-1 0 0,2-2 0,-2 2 0,4-2 0,0 0 0,2 0 0,1 0 0,-1 0 0,-2 0 0,2 2 0,-3-2 0,0 2 0,-1-2 0,0 0 0,-2 2 0,1-2 0,-1 2 0,2-2 0,0 0 0,0 0 0,-1 1 0,1 0 0,0 1 0,-2-1 0,1 0 0,0 0 0,-1 1 0,1-2 0,-1 2 0,2-2 0,0 0 0,-1 2 0,1-2 0,0 2 0,-2 0 0,1-2 0,-4 2 0,1-2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6T04:06:06.4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24575,'0'20'0,"0"0"0,0-2 0,0 2 0,0 0 0,0-1 0,0-1 0,0-2 0,0-5 0,0 3 0,0-5 0,0 1 0,0-1 0,0-1 0,0 0 0,0 1 0,0-1 0,0 0 0,0 1 0,0 1 0,0 2 0,0-1 0,0 2 0,0 1 0,0 1 0,0 1 0,0-4 0,0 1 0,0-4 0,0 1 0,0-3 0,0-1 0,0-3 0,0 1 0,0 0 0,0 0 0,0-4 0,0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6T04:06:09.6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9 24575,'13'0'0,"1"0"0,0 0 0,0 0 0,-1 0 0,1 0 0,0-2 0,-3 1 0,0-1 0,0 2 0,-2 0 0,1 0 0,-3-1 0,0 0 0,-2 0 0,3 1 0,-4 0 0,2 0 0,-1 0 0,2 0 0,-1 0 0,2 0 0,-2 0 0,3 0 0,-1 0 0,0 0 0,1 0 0,1 0 0,2 0 0,-1 0 0,2 0 0,-1 0 0,1 2 0,1 0 0,-3 1 0,2 1 0,-4-4 0,2 4 0,-3-3 0,1 0 0,-1-1 0,-2 0 0,0 0 0,-2 0 0,0 0 0,0 0 0,-2 0 0,-1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6:23:05.1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126 105 1104,'-9'-3'931,"-1"0"0,1 1 1,0 0-1,-1 1 0,1 0 0,0 0 0,-1 1 0,-3 1-931,2-4 1911,10 3 183,8 2-181,-7-2-1867,75 22 6638,-54-18-6089,-1 0-1,1-1 0,0-1 1,13 0-595,35-6 327,-1-2-1,28-8-326,-29 4 78,-35 5-44,-20 2-27,-1 1 0,0 0-1,0 1 1,1 1-1,-1-1 1,1 2-1,-1 0 1,1 0 0,-1 1-1,9 2-6,-11-1-2,0 0 0,-1-1 0,1-1-1,0 1 1,0-1 0,0-1 0,6 0 2,-15 0-6,0 0-4,0 0 1,0 0 0,0 0-6,0 0-5,0 0 0,-1 1-146,-2 1 141,0 0-1,0 0 1,0 0-1,0 1 1,0-1 0,1 1-1,-1 0 26,-16 41-26,1 1 0,-3 21 26,6-15 0,-7 28-1,3 5 1,-1 48-39,0 83 39,9-83-72,8-52-251,3-81 317,0 0 0,-1 0 0,1 1 0,-1-1 0,1 0-1,0 0 1,-1 1 0,1-1 0,-1 0 0,0 1 0,1-1-1,-1 1 1,0-1 0,1 1 0,-1-1 0,0 1 0,0-1-1,1 1 1,-1 0 0,0-1 0,0 1 0,0 0 0,1 0-1,-1-1 1,0 1 0,0 0 0,0 0 0,0 0 6,-28-3-153,11 3 154,-105 0 93,-69-11-94,141 10 381,49 1-353,-1 0-13,0 0-1,0 0 0,0 1 0,0-1 0,0 0 1,0 1-1,0 0 0,0 0 0,0 0-14,-8 4-24,9-5 25,2 0 2,-5-8-50,6-19 36,1-1-1,4-11 12,-2 11 14,-1 1 0,-1-13-14,-2 37-3,0-69-27,-5-11 30,1 41-3,-2-20 12,3-22-9,-8-12 20,6 36 29,4 54-48,0 0 1,0-1 0,0 1 0,0 0 0,-2-3-2,1 3 14,0 0 0,1 0 0,-1-1 0,1 1 1,1-4-15,-1 6 14,0-1 1,0 0 0,0 1 0,-1-1 0,1 0 0,-1 1-1,0 0 1,-1-1 0,1 1 0,-2-1-15,0-3 45,-3-1-32,-2-8 49,8 17-55,1-1 0,0 0 0,0 0 0,0 0 0,-1 1 0,1-1 0,0 0 0,-1 0 0,1 1 0,-1-1 0,1 0 0,-1 1 0,1-1 0,-1 0 0,1 1 0,-1-1-7,0 0-1,0 0 0,0 0 0,0 1 0,1-1-1,-1 0 1,1 0 0,-1 0 0,0 0 0,1 0-1,-1 0 1,1 0 0,0 0 0,-1 0 0,1-1 0,0 1-1,0 0 1,0-1 1,-1 0-26,1 2 19,7 7-6,-5-6 9,-1 0 1,1 0 0,0 0-1,0 0 1,0 0 0,0-1-1,-1 1 1,1-1 0,0 1 0,0-1-1,0 1 1,1-1 0,-1 0-1,0 0 1,0 0 3,38-4-69,-11 1 0,97 3-186,-63-7 108,-51 5 128,-1 0 0,1 1 0,0 0 0,-1 1 0,1 0 0,0 1 0,8 1 19,-8 0-50,1-1-1,-1 0 1,1-1-1,10 0 51,7-1-117,-29 1 102,-1 0 5,0 0-3,0 0 6,0 0-3,0 0 6,0 0 8,0 0 2,0 0-2,0 0-8,0 0-6,-1-3-112,-14 24-167,11-17 258,1 0 1,0 1-1,-1-1 1,2 1-1,-1 0 1,0-1-1,1 2 31,-9 19-6,-5 18 84,2 9 81,7-34-82,2 0 0,1 1 0,0 0 0,1 0-1,0 15-76,3 7 104,-3-1 0,-4 20-104,6-50 26,1 0-1,-1 0 1,2 0 0,0 0-1,0 0 1,0-1 0,1 2-26,-2-2 4,1 6 89,-23 6 134,22-21-226,0 0 0,0 1-1,-1-1 1,1 0 0,0 0 0,0 0 0,0 0 0,-1 0-1,1 0 1,0 0 0,0 0 0,0 0 0,-1 0 0,1 0 0,0 0-1,0 0 1,-1 0 0,1 0 0,0 0 0,0 0 0,0 0-1,-1 0 1,1 0 0,0 0 0,0 0 0,0 0 0,-1 0 0,1 0-1,0 0 1,0-1 0,0 1 0,-1 0 0,1 0 0,0 0-1,0 0 1,0-1 0,0 1 0,0 0 0,-1 0 0,1 0 0,0 0-1,-8-15-35,-5-27-76,10 31 108,-48-136-84,39 102 78,3 10 12,-2 0 0,-14-29-3,13 40 25,6 13 30,1-1-1,0 1 1,0-1-1,-1-7-54,1 5 44,0-6 303,5 51-115,-1-9-206,1 0 0,1 0 1,2 4-27,2 6 4,-2-4-1,2-1 1,0 1-1,2-1 0,1-1 1,1 1-1,8 12-3,1-4 0,-1-3 3,-1 2-1,-1 0 1,-1 2-3,-13-32-2,1 0-1,0-1 1,0 1-1,0 0 1,0-1-1,0 1 1,1-1-1,0 0 1,0 0-1,0 0 1,0 0-1,3 2 3,7 14-63,-12-19 54,0 1 0,1-1 1,-1 1-1,0-1 0,0 0 0,1 1 1,-1-1-1,0 0 0,0 0 0,1 0 1,-1 0-1,0 0 0,1 0 0,-1 0 0,1-1 9,-1 1 0,0 0-1,0 0 0,0-1 1,0 1-1,-1 0 0,1 0 1,0 0-1,0 0 0,0 0 1,0 1-1,0-1 0,0 0 1,0 0-1,0 1 1,0-1-1,0 0 0,0 1 1,0-1-1,-1 1 0,1-1 1,0 1-1,0-1 0,0 1 1,-1 0-1,0-1 1,1 0-1,-1 0 0,0 1 1,1-1-1,-1 0 0,0 0 0,1 1 1,-1-1-1,0 0 0,1 0 0,-1 0 1,0 0-1,1 1 0,-1-1 0,1 0 1,-1 0-1,0 0 0,1 0 0,-1 0 1,1 0-1,-1 0 0,0 0 0,1 0 1,-1 0-1,1 0 0,-1 0 1,0-1-1,1 1 0,-1 0 0,1 0 1,0 0-2,-6 4 8,2-1-3,-28 26 75,30-28-74,-1-1 0,1 1 1,0-1-1,0 1 0,-1-1 1,1 0-1,-1 1 1,1-1-1,0 0 0,-1 0 1,1 0-1,-1 0 0,1 0 1,0-1-1,-1 1 1,0 0-5,-29-7 25,17 4 18,5 2-20,8 0-20,0 1-1,0 0 1,0 0-1,0 0 1,0 0-1,0-1 1,0 1-1,0 0 1,0-1 0,0 1-1,0-1 1,0 0-1,0 1 1,0-1-1,0 1 1,0-1-1,1 0 1,-1 0-1,0 0 1,0 1 0,1-1-1,-1 0 1,1 0-1,-1 0-2,-24-40 64,24 37-68,0 1-1,0-1 1,1 0-1,-1 0 0,1 0 1,0 0-1,0 0 1,1 0-1,-1 0 1,1 0-1,0 0 1,0 0-1,1-1 5,3-30-5,-5 17 4,-2 0-1,0 0 1,-1 1-1,0-1 1,-2 1-1,0 0 1,-5-9 1,7 15 1,1 1 0,-1-1 1,2 0-1,-1-3-1,2 7 6,-1 0-1,0 0 0,0 1 0,0-1 1,-1 0-1,0 0 0,0 1 1,-1-1-1,0 1 0,0 0 1,-1 0-1,-1-2-5,-2-2 23,-1-1 0,2 0 0,-5-9-23,6 11 16,1 0 0,-1 1 1,-1 0-1,1 0 0,-1 0 0,-1 1 0,0-1-16,0 2 1,1 0 0,1-1 0,-1 0 0,1 1 0,0-2 0,1 1 0,0 0 0,0-1 0,0 0 0,1-2-1,-28-52-11,11 21 7,18 36 2,0 0-1,0 0 1,0 0-1,0 0 1,1-1-1,0 1 0,0-2 3,-6-21-10,6 21 24,4 12 14,9 8 7,3-6-46,1 0 1,0-1-1,1-1 1,-1-1-1,1 0 1,0-1-1,11 0 11,-13-1 9,3 1-8,-10-1-13,-1 0 1,1-1 0,0 0-1,-1-1 1,1 0 0,0 0-1,0 0 1,-1-1 0,1-1 0,-1 1-1,3-2 12,-3 1-6,-1 0 0,1 1 0,0-1 0,0 1 0,0 0 0,0 1 6,-2 0-7,3 0-1,-1 0 0,0 0 0,0 1-1,0 0 1,5 1 8,-8 0-4,0-1-1,1 0 0,-1 0 1,0 0-1,0-1 0,0 1 1,0-1-1,1 0 0,-1-1 1,0 1-1,0 0 0,0-1 1,2-1 4,13 2-22,-12 0-134,-14 0-286,5 0-518,-1 0 1,1 0 0,0 1 0,0-1-1,0 1 1,0-1 0,0 1 0,0 0 0,0-1-1,0 1 1,0 0 0,0 0 0,1 1-1,-1-1 1,0 0 0,0 1 0,1-1 0,-1 1-1,1-1 1,-1 2 959,-4 6-2801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6:24:51.3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1487 1 532,'12'7'3595,"-2"1"-546,-10-7-2982,0 0-1,0 0 1,0 0 0,0 0-1,0 0 1,0 0 0,0 0-1,-1 0 1,1 0 0,0 0-1,-1 0 1,1 0 0,-1 0-1,1 0 1,-1 0 0,1 0-1,-1-1 1,0 2-67,-38 55 1213,36-54-1155,-22 27 1788,-30 26-1846,12-22 911,-1-1 0,-2-2 0,-1-2 0,-1-3 0,-10 3-911,52-26 92,0 0-1,0 1 1,1 0-1,-1 1 1,1-1 0,0 1-1,0 0 1,1 0-1,-1 1 1,1-1-1,0 1 1,1 0 0,-1 0-1,1 0 1,0 0-1,-1 7-91,-3 10 94,1 0 0,1 0-1,1 1 1,1 6-94,-3 16 63,4-40-59,1-1-1,-1 0 1,0 0 0,-1 0 0,1 0-1,-1 0 1,0 0 0,0-1-1,0 0 1,-1 1 0,0-1 0,1 0-1,-1-1 1,-1 1 0,1-1-1,-4 3-3,-11 7-12,-2-1-1,1-1 0,-7 2 13,21-10-2,-45 22 10,-40 27-8,73-40 22,1 0 0,0 2-1,1 0 1,0 0 0,1 2-1,-5 8-21,1-1 28,1 1 0,1 1-1,1 0 1,0 4-28,11-22 7,1 0 1,-1-1-1,0 1 1,-1-1-1,1-1 1,-1 1-1,0-1 1,-2 1-8,-19 19 18,13-12-26,0-1 0,0 0 0,-2-1-1,1 0 1,-1-1 0,-1-1 0,1-1 0,-19 7 8,27-12-2,5-2 15,-1 0 0,0 0 0,1 0 0,-1 0-1,0 0 1,1-1 0,-1 0 0,0 1 0,-3-2-13,7 1-1,0 0 0,1 1 0,-1-1 0,0 0 0,0 0-1,1 0 1,-1 0 0,0 0 0,0 0 0,1-1 0,-1 1 0,0 0 0,0 0 0,1 0 0,-1 0 0,0 0 0,0 0 0,1 0 0,-1 0 0,0-1 0,0 1 0,0 0 0,0 0 0,1 0 0,-1 0 0,0-1 0,0 1 0,0 0 0,0 0 0,1 0 0,-1-1 0,0 1 0,0 0 0,0 0 0,0-1-1,0 1 1,0 0 0,0 0 0,0 0 0,0-1 0,0 1 0,0 0 0,0 0 0,0-1 0,0 1 0,0 0 0,0 0 0,0-1 0,0 1 0,0 0 0,0 0 0,0-1 0,-1 1 0,1 0 0,0 0 0,0 0 0,0-1 0,0 1 0,0 0 0,-1 0 0,1 0 0,0-1 1,40 16 44,-21-10-22,-18-5-15,0-1 0,0 1 0,1 0-1,-1 0 1,0 1 0,0-1-1,0 0 1,0 0 0,0 0-1,0 1 1,0-1 0,0 0-1,0 1 1,0-1 0,0 1-1,-1-1 1,1 1 0,0 0 0,0-1-1,0 1 1,-1 0 0,1 0-1,0-1 1,-1 1 0,1 0-1,0 0 1,-1 0 0,1 0-1,-1 0-6,0-1 39,0 0-3,-9 0-29,0-1 0,0-1-1,0 1 1,0-1 0,0-1 0,1 0 0,-1 0-1,-5-4-6,-16-8-160,-20-14 160,32 18-21,8 4-5,-1 1 0,2-2 1,-1 1-1,1-1 0,0-1 1,1 0-1,0 0 0,-5-6 26,5 4 7,4 11 72,3 16 131,1 3-176,-4 20 30,-2 16 139,2 20-203,4-58 38,1 1 1,0-1-1,1 0 0,1 0 1,1-1-1,3 10-38,-6-23 12,0 0 1,0 0-1,1 0 1,-1-1-1,1 1 0,0 0 1,0-1-1,0 1 1,0-1-1,0 0 0,0 0 1,1 0-1,-1 0 1,1 0-1,2 1-12,0 0 37,0-1-1,1 0 1,-1 0-1,0 0 1,1 0 0,0-1-1,-1 0 1,6 0-37,-2 0 50,1-1 1,-1 0-1,1 0 0,0-1 1,-1-1-1,1 0 1,-1 0-1,0 0 0,0-1 1,7-4-51,35-18-830,30-21 830,-80 45-173,0 0 1,0 0-1,0 1 1,0-1-1,0 0 0,0 1 1,0-1-1,0 1 1,0-1-1,0 1 1,1-1-1,-1 1 1,0 0-1,0 0 0,0 0 1,1-1-1,-1 1 1,0 0-1,0 0 1,0 1-1,1-1 1,-1 0-1,0 0 1,0 1 172,0 0-360,0 0 0,0 0 0,0 0 0,-1 0 0,1 1 1,-1-1-1,1 0 0,-1 0 0,1 1 0,-1-1 1,0 0-1,1 1 0,-1-1 0,0 1 0,0-1 1,0 0-1,0 1 0,0-1 0,0 1 360,2 31-4958,1-18 2778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6:24:44.8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4515 3777 1164,'0'0'178,"-1"0"0,1 0 0,-1 0 0,1 0 0,-1 0 0,1 0 0,-1 1 0,1-1 0,-1 0 0,1 0 0,-1 1-1,1-1 1,-1 0 0,1 1 0,-1-1 0,1 0 0,0 1 0,-1-1 0,1 1 0,0-1 0,-1 1 0,1-1 0,0 0 0,0 1 0,-1-1 0,1 1 0,0 0 0,0-1 0,0 1-178,13 4 1548,29-4-1082,-32-4-429,0 0 1,-1 0-1,1-1 0,-1-1 1,0 1-1,0-1 1,0-1-1,-1 0 1,8-6-38,18-11 53,5-4 2,-25 17-31,1 0 0,0 1 0,1 0 0,13-5-24,-23 12 24,0 1 0,-1-1 0,1 1 0,0 0 0,0 0 0,0 0 0,-1 1 1,1 0-1,0 0 0,0 1 0,0 0 0,0 0 0,-1 0 0,1 0 0,0 1 1,4 2-25,12 7 131,0 1 0,-1 1 0,0 0 1,7 8-132,-4-3 67,1-2 0,18 9-67,-16-10 24,-3-3 3,0 0-1,0-2 1,3 0-27,-20-7-2,0-1-1,1 0 0,-1-1 1,0 0-1,1 0 0,0-1 0,-1 1 1,1-2-1,-1 1 0,1-1 1,-1 0-1,7-2 3,13-6-42,-1 0-1,-1-1 1,4-3 42,-22 9 5,-1 1 0,1-1 1,0 2-1,0-1 0,0 1 0,0 0 0,0 0 0,1 1 0,-1 0 0,1 0 0,-1 1 1,1 0-1,-1 0 0,0 1 0,1 0 0,-1 0 0,1 1 0,1 1-5,41 14 131,-34-10-132,0-1 0,1 0 0,-1-2 0,1 0 0,0-1 0,1 0 0,-1-1 0,15-1 1,-11-3-65,0-1 1,0-1-1,-1-1 0,1 0 1,10-6 64,33-14-114,1-4 114,-36 16 21,0-2-19,-16 9-3,-1 0-1,1 0 1,0 1-1,5 0 2,-14 4 27,0 0-1,1 0 1,-1 1 0,0-1-1,1 1 1,-1 0-1,0 1 1,1-1-1,-1 1 1,0 0-1,1 0 1,-1 0-1,0 0 1,0 1 0,4 1-27,7 4 13,1-1 0,0 0 1,0-1-1,0-1 1,1-1-1,12 1-13,6 2 5,-31-5-3,-1-1 0,1 1 1,0-1-1,0 0 0,0 0 1,0 0-1,0-1 0,-1 1 0,1-1 1,0 0-1,0 0 0,-1 0 0,1 0 1,-1-1-1,1 1 0,-1-1 1,1 0-1,-1 0 0,0-1 0,0 1 1,0 0-1,0-1 0,0 0 0,-1 0 1,1 0-1,-1 0 0,2-3-2,-3-1 75,-1 6-65,0 1 0,0 0 0,0 0 0,0 0-1,0-1 1,0 1 0,0 0 0,0 0 0,0 0 0,0 0-1,0-1 1,0 1 0,0 0 0,0 0 0,0 0 0,0-1-1,1 1 1,-1 0 0,0 0 0,0 0 0,0 0 0,0 0-1,0-1 1,0 1 0,1 0 0,-1 0 0,0 0 0,0 0-1,0 0 1,0 0 0,0 0 0,1-1 0,-1 1 0,0 0-1,0 0 1,0 0 0,1 0 0,-1 0 0,0 0 0,0 0-1,0 0 1,1 0 0,-1 0 0,0 0 0,0 0 0,0 0-1,0 0 1,1 0 0,-1 0 0,0 1 0,0-1 0,0 0-1,1 0 1,-1 0 0,0 0 0,0 0 0,0 0-10,5 20 1193,-4-12-949,6 32 1359,-2 0 0,-1 23-1603,-2-33 535,0-19-249,-1-14-84,-3-48-382,-3 0 0,-1 1 0,-3 0 0,-2 1 0,-7-17 180,6 30-10,8 25 95,0 0 1,1-1-1,0 1 1,1-1-1,0 1 1,0-4-86,2 15 20,0 0 0,0 0 0,0 0-1,1 0 1,-1 0 0,0 0 0,0 0 0,0 1 0,0-1 0,0 0 0,0 0 0,0 0 0,0 0 0,0 0-1,0 0 1,1 0 0,-1 0 0,0 0 0,0 0 0,0 0 0,0 0 0,0 0 0,0 0 0,0 0 0,0 0 0,1 0-1,-1 0 1,0 0 0,0 0 0,0 0 0,0 0 0,0 0 0,0 0 0,0 0 0,1 0 0,-1 0 0,0 0 0,0 0-1,0 0 1,0 0 0,0 0 0,0 0 0,0 0 0,0 0 0,0-1 0,0 1 0,1 0 0,-1 0 0,0 0-1,0 0 1,0 0 0,0 0 0,0 0 0,0 0 0,0 0 0,0-1 0,0 1 0,0 0 0,0 0-20,10 14 239,-3-4-169,11 4-53,1-1-1,0 0 1,1-2-1,1 0 1,-1-1 0,10 2-17,-6-2-8,-1 0 0,-1 2 1,0 0-1,0 2 0,5 5 8,-18-11 2,0 0-1,0 0 1,-1 1-1,0 0 1,0 0-1,-1 1 0,0 0 1,3 7-2,-9-14 11,1 0 0,-1 0 0,0 0 1,0 0-1,0 0 0,0 0 0,-1 0 0,1 1 1,-1-1-1,0 0 0,0 1 0,0-1 0,0 0 0,0 0 1,-1 1-1,1-1 0,-1 0 0,0 0 0,0 0 1,0 0-1,-1 0 0,1 0 0,-1 0 0,0 0 1,1 0-1,-1-1 0,0 1 0,-1 0 0,1-1 0,0 0 1,-1 0-1,1 0 0,-2 1-11,-9 7 74,-2 0 1,1-1-1,-1 0 1,-1-2-1,1 1 1,-1-2-1,-11 3-74,15-6-712,1 0 0,-1-1 0,1 0 0,-1-1 0,0 0-1,0-1 1,-5-1 712,-13 1-3717,23 0 2729,0 0-1,1 0 1,-1 0-1,1-1 0,-1 0 1,1 0-1,-4-2 989,-4-3-2000</inkml:trace>
  <inkml:trace contextRef="#ctx0" brushRef="#br0" timeOffset="-3775.82">3465 2382 448,'1'-2'320,"0"0"0,0 0 1,0 0-1,1 0 0,-1 1 0,1-1 0,-1 0 0,1 1 0,0-1 1,-1 1-1,1-1 0,0 1 0,0 0 0,0 0 0,1-1-320,8-5 759,-11 6-700,1 1-1,-1 0 0,0 0 1,1 0-1,-1-1 1,0 1-1,0 0 0,1 0 1,-1-1-1,0 1 1,0 0-1,0-1 0,0 1 1,1 0-1,-1-1 1,0 1-1,0 0 0,0-1 1,0 1-1,0 0 0,0-1 1,0 1-1,0 0 1,0-1-1,0 1 0,0 0 1,0-1-1,0 1 1,0-1-1,0 1-58,-9-10 1230,3 6-1536,-39-31 488,33 26-130,0 1 0,1-2 1,0 1-1,-7-10-52,9 10 21,1-1 0,0 0 0,1-1 0,1 1 0,-6-13-21,10 20 3,1-1-1,-1 0 1,1 0-1,0 0 0,0 0 1,1 0-1,-1 0 0,1 0 1,0 0-1,0 0 1,0 0-1,0 0 0,1 0 1,0 0-1,-1 0 0,2 0 1,-1 1-1,0-1 0,1 0 1,1-3-3,6-6-3,1 0 0,0 0 0,0 1 0,1 1 0,9-7 3,-6 5 10,-1-1 0,-1 0 0,0 0 0,1-3-10,-10 12 2,0 0 0,0 0 0,-1 0 0,1 0 0,-1-1 1,0 1-1,-1-1 0,1 1 0,-1-1 0,0 0 0,-1 0 0,1 1 0,-1-1 0,0 0 0,-1-2-2,-15-52 8,13 48-5,0 1 0,-1 0 0,0 1 0,-1-1 0,0 1-1,-1 0 1,0 0 0,-4-5-3,1 2 14,0-1 0,1-1 0,-5-13-14,10 19 1,1-1 0,-1 1 0,2-1 1,-1 1-1,1-1 0,1 1 0,0-1 1,0 0-1,1 1 0,0-1 1,1 1-1,0-1-1,6-21-1,1 1-1,2 1 1,2-2 1,-7 15 3,-1 0 0,0-1 0,-1 1-1,0-1 1,-2 0 0,1-16-3,-4-8 12,-3 1 0,-1 0 0,-2 0 0,-3-10-12,-4 6 13,9 28-1,0-2 0,-3-13-12,8 25 2,-1 1 0,1-1 1,-1 0-1,1 1 0,1-1 0,-1 0 1,1 1-1,0-1 0,1 1 1,1-5-3,2-1 3,0 0 0,2 0 0,-1 1 0,1 0 1,0 1-1,1 0 0,7-7-3,-4 4 3,0 0-1,-1-1 1,-1 0-1,2-4-2,-7 8 7,1 0 0,-1 0-1,-1-1 1,0 1 0,0-1-1,-1 1 1,1-8-7,-2 10 20,0-1-1,-1 0 1,1 1 0,-1-1 0,-1 1 0,0-1-1,0 1 1,0-1 0,-1 1 0,0-2-20,1 0 209,1 9-159,0-1-1,0 1 1,0 0 0,0-1-1,0 1 1,0-1 0,0 1-1,0 0 1,0-1 0,0 1-1,0-1 1,0 1 0,0 0-1,0-1 1,0 1 0,0 0-1,-1-1 1,1 1 0,0-1-1,0 1 1,0 0 0,-1-1 0,1 1-1,0 0 1,0 0 0,-1-1-1,1 1 1,0 0 0,0-1-1,-1 1 1,1 0 0,0 0-1,-1 0 1,1-1 0,-1 1-1,1 0 1,0 0 0,-1 0-1,1 0 1,0 0-50,-1 0 122,1 0 5,0 0 11,-1 0 7,0 0-1,0 0 1,0 1-1,0-1 1,0 0-1,0 1 1,0-1-1,0 1 0,0-1 1,0 1-1,0-1 1,0 1-1,0 0 1,0 0-145,0-1 9,-3 1 50,1-1-1,-1 0 1,0 0-1,0 0 1,0 0 0,1 0-1,-3-2-58,-13 1 82,-9-1 156,0 0-1,0-1 1,1-2-1,-8-3-237,22 6 522,0 1 0,0 0 0,0 0 0,-1 2-522,6-1 257,7 0-252,1 0 1,0 0-1,0 0 1,-1 0-1,1 0 0,0 0 1,-1 0-1,1 0 1,0 0-1,0 0 1,-1 0-1,1 0 0,0 0 1,0 0-1,-1-1 1,1 1-1,0 0 0,0 0 1,-1 0-1,1 0 1,0 0-1,0 0 0,0-1 1,-1 1-1,1 0 1,0 0-1,0 0 0,0-1 1,0 1-1,-1 0 1,1 0-1,0 0 1,0-1-1,0 1 0,0 0 1,0 0-1,0-1 1,0 1-1,0 0 0,0-1 1,0 1-1,0 0 1,0 0-1,0-1 0,0 1 1,0 0-1,0 0 1,0-1-1,0 1 0,0 0 1,0 0-1,0-1 1,0 1-1,0 0 1,1 0-1,-1-1 0,0 1 1,0 0-1,0 0 1,0 0-1,1-1 0,-1 1 1,0 0-6,15-19 445,-9 13-362,11-19-116,-1 0 0,-1-1 0,-1 0 0,-2-1 0,0 0 0,-2-1 0,-1-1 0,3-22 33,8-42 17,-7 32-38,-12 57 0,-1 3 26,0 0 1,0 0-1,1-1 0,-1 1 1,0 0-1,1-1 0,-1 1 1,1 0-1,-1 0 0,1 0 1,0 0-1,0-1 0,-1 1 1,1 0-1,0 0 0,1 0-5,13-1 3,-13 2-2,0-1 0,1 1 0,-1 0 0,1-1 0,-1 1 1,1 0-1,-1 1 0,1-1 0,-1 0 0,1 1 0,-1-1 0,0 1 0,1 0 1,-1 0-1,3 1-1,16 10 3,5 1 12,0 1 0,-2 1 0,0 2 0,11 10-15,-15-10 13,21 20 4,6 10-17,-38-37 5,1 0 0,-1 1 0,-1 0 0,0 1 0,-1 0 0,3 5-5,25 51 48,-35-67-43,1 1-1,0 0 1,0-1 0,-1 1-1,1 0 1,0-1-1,-1 1 1,0 0 0,1 0-1,-1 0 1,0-1-1,0 1 1,0 0 0,0 0-1,0 0 1,-1-1 0,1 1-1,0 0 1,-1 0-1,0 0 1,1-1 0,-1 1-1,0-1 1,0 1-1,0 0 1,0-1 0,0 1-1,0-1 1,0 0 0,0 1-1,-1-1 1,1 0-1,0 0 1,-1 0 0,1 0-1,-1 0 1,0 0-1,-1 1-4,-27 11 63,0-2-1,-1 0 1,-9 0-63,23-7-33,0-1-1,0 0 1,0-2 0,-1 0 0,1 0-1,-18-3 34,14 0-1371,0 0 0,0 2-1,-15 1 1372,33 0-472,0 0-1,0-1 1,0 1-1,0 0 1,0 0-1,1 1 1,-1-1-1,0 1 1,1-1-1,-1 1 1,0 0-1,1 0 1,0 0-1,0 0 1,-1 0-1,1 1 1,0-1 0,1 1-1,-1-1 1,0 1-1,1 0 1,0-1-1,-1 1 1,1 0-1,0 0 1,0 0-1,1 0 1,-1 1 472,3 8-1821</inkml:trace>
  <inkml:trace contextRef="#ctx0" brushRef="#br0" timeOffset="-1826.88">4294 2586 356,'-10'8'5313,"15"-16"-3162,8-16-1700,-4-4-385,0 0 0,2 0 0,1 1 0,10-15-66,-12 25 13,1 0 0,1 1-1,0 0 1,1 1 0,0 0-1,1 1 1,6-4-13,-13 13 32,1-1 0,0 1 0,1 0 1,-1 0-1,1 1 0,0 1 0,0-1 0,0 1 0,6 0-32,13-2 212,0 1 0,16 0-212,-19 2 148,-1 0 0,0-2-1,21-6-147,-34 7 59,-1-1 0,0 0 0,-1 0 0,1-1 0,-1 0 0,0-1 0,0 0 0,-1-1 0,1 0 0,-2 0 0,4-4-59,-1 0 64,-2 0 0,0 0 0,0-1 0,-1-1 0,0 1 0,-1-1-1,0 0 1,1-7-64,9-28 167,2 1 0,23-40-167,-39 83 72,0 1 0,1-1 0,-1 1 0,1 0 0,0 0 1,0 0-1,0 0 0,0 0 0,1 1 0,-1-1 0,1 1 0,0 0 1,-1 0-1,1 1 0,0-1 0,4-1-72,7 0 342,1 0 0,-1 0 0,1 1 0,1 1-342,-2 0 91,0 0 0,0-2 0,-1 0 1,3-1-92,-4 0 6,0-2 1,0 0-1,-1 0 1,0-1 0,-1 0-1,1-1 1,-1-1 0,-1 0-1,0 0 1,0-1-7,18-21-65,-1-2 0,13-21 65,4-6 5,-37 51 6,-2 2 35,0 0 0,0 1 0,1-1-1,0 1 1,0 0 0,0 1 0,1 0-1,-1 0 1,1 0 0,0 1 0,6-3-46,48-16 394,-42 17-337,0-2-1,-1 0 0,0 0 1,4-4-57,-9 3-3,-1 0 1,-1 0 0,0-1-1,0 0 1,-1-1 0,0 0-1,-1-1 1,0 0 0,-1 0-1,6-12 3,6-13-46,-1 0-1,-2-2 1,7-23 46,-23 55 106,2 1 1,-1-1-1,1 1 0,0 0 1,0-1-1,0 1 0,1 1 0,0-1 1,2-1-107,-6 7 86,1-1 0,-1 1 1,0 0-1,1-1 0,0 1 1,-1 0-1,1 0 0,-1 0 0,1-1 1,-1 1-1,1 0 0,-1 0 1,1 0-1,-1 0 0,1 0 1,0 0-1,-1 0 0,1 0 0,-1 0 1,1 0-1,-1 1 0,1-1 1,-1 0-1,1 0 0,-1 0 0,1 1 1,-1-1-1,1 0 0,-1 1 1,1-1-1,-1 0 0,1 1 1,-1-1-88,20 24 706,9 32-518,-4-3 176,-7-16 399,-3 0 1,5 16-763,-18-46 75,1 0 1,0 0-1,1 0 0,-1-1 0,1 1 1,0-1-1,1 0 0,-1 0 0,4 2-75,-29-67 190,-1 8-186,-2 1 0,-2 2 0,-2 0 0,-3 2 0,-4-4-4,31 46 7,-21-30 321,-2 2-1,-31-30-327,51 54 218,8 4-157,18 3-131,-6 2 81,72 0-219,-1 4 0,53 11 208,-132-15-12,0 0-1,0 0 1,0 0 0,-1 0 0,1 1 0,0 0 0,-1 0 0,0 0-1,1 1 1,-1 0 0,0-1 0,0 2 0,0-1 0,-1 0 0,1 1-1,0 0 13,-1 1 6,1 0-1,-1 0 0,0 0 1,-1 1-1,1 0 0,-1-1 1,0 1-1,0 0 0,-1 0 1,0 0-1,1 5-5,-1 14 67,-1 1 1,-1 0-1,-1-1 0,-2 1 0,-4 18-67,3-15 29,-26 122-744,31-150 412,0 1 0,0 0 1,0-1-1,0 1 0,0 0 1,0-1-1,1 1 0,-1 0 1,1-1-1,-1 1 0,1-1 1,0 1-1,-1-1 0,1 1 1,0-1-1,1 1 303,-1-1-856,0 1 0,0 0 1,0-1-1,-1 1 0,1 0 0,0-1 0,-1 1 0,1 0 1,-1 0-1,1-1 0,-1 1 0,0 1 856,2 7-2802,1 2 212</inkml:trace>
  <inkml:trace contextRef="#ctx0" brushRef="#br0" timeOffset="2542.07">2385 2680 504,'0'0'619,"-13"0"6784,3-1-7111,0 1 0,0-1 0,1-1 0,-1 0 0,-3-1-292,-14-10 574,1-1 0,0-1-1,2-2 1,-1 0 0,-11-12-574,-29-20 1491,62 46-1418,-1 1 1,0-1-1,1-1 1,0 1-1,0 0 0,0-1 1,0 0-1,0 1 1,1-1-1,0 0 0,0 0 1,0-1-1,0 1 1,0 0-1,1-1 0,0 1 1,0-1-1,0 1 1,1-1-1,-1-2-73,1-9-16,1 0-1,0 0 1,2-1 0,-1 2 0,3-5 16,3-19-101,-7 30 79,0 1 0,0-1 0,-1 0 0,0 1 0,0-1 0,-1 0-1,0 1 1,-1-1 0,0 1 0,0-1 0,-2-4 22,1 6 26,-1 1 0,1 0 0,-1 0 0,0 0 0,0 0 1,-1 0-1,0 1 0,0 0 0,0 0 0,-1 0 0,0 0 0,0 1 0,0 0 0,0 0-26,-43-24 310,24 15-139,2-1 0,0-1 1,0 0-1,-5-8-171,6 4 257,-21-21 709,40 36-948,1 0 0,0-1 1,0 1-1,1 0 1,-1-1-1,1 1 1,0-1-1,0 1 0,1-1 1,-1 0-1,1 1 1,0-1-1,0 0 0,1 1 1,-1-1-19,0-23 10,-1 20 11,0 0 0,-1-1 0,0 1 0,0 0-1,-1 0 1,0 0 0,-1 0 0,0 0 0,0 1 0,0-1 0,-1 1 0,0 0 0,0 1 0,-1-1 0,0 1 0,0 0 0,-1 1 0,1-1 0,-1 1 0,0 1 0,-1-1 0,1 1 0,-1 0 0,0 1 0,-3-1-21,-50-19 967,-20-2-967,57 18 322,23 7-311,0-1 0,-1 0-1,1 0 1,0 1 0,-1-1 0,1 0 0,0 0-1,0 0 1,0 0 0,0-1 0,0 1-1,0 0 1,0 0 0,0 0 0,0-1-1,1 1 1,-1-1 0,0 1-11,-10-32-32,2 6 26,4 14 3,1 0 0,-1 0 0,2 0 0,-2-11 3,4 15-6,0 0 0,-1 0 0,-1 0 0,1 0 0,-1 1 0,-1-1 0,0 1 1,0 0-1,-1 0 0,0 0 0,-3-4 6,5 9-2,2 2 2,0 0 0,0 0 0,0 0 0,0 0-1,0 0 1,0-1 0,0 1 0,0 0 0,0-1-1,1 1 1,-1-1 0,1 1 0,-1-1 0,1 1-1,-1-1 1,1 0 0,0 2-6,0 0 1,0 0 0,0 0-1,0 2 4,0-2 2,0 0 12,0 0 0,0 0-7,0 1 3,0 0-1,1-1 1,-1 1 0,0 0-1,0 0 1,0-1 0,0 1 0,0 0-1,0 0 1,0 0 0,0-1-1,0 1 1,0 0 0,0 0-1,-1-1 1,1 1 0,0 0 0,0 0-1,-1-1 1,1 1 0,-1 0-1,1-1 1,-1 2-8,-11 17 40,10-16-27,-42 57 140,44-58-153,0-2-3,58-43-196,-56 41 194,17-16-59,-1 0-1,-1-1 1,-1-1 0,0 0-1,-2-1 1,0-1 0,6-15 64,-19 34-3,4-6 6,-2 1 0,1 0 0,-1-1-1,-1 0 1,0 0 0,0 0 0,0-4-3,-2 13 4,0-1 1,0 1-1,0-1 0,0 1 1,0-1-1,0 1 0,0-1 1,0 1-1,-1-1 0,1 1 1,0-1-1,0 1 0,-1-1 1,1 1-1,0-1 0,0 1 1,-1-1-1,1 1 0,0 0 1,-1-1-1,1 1 0,-1 0 1,1-1-1,-1 1 0,1 0 1,0 0-1,-1-1 0,1 1 1,-1 0-5,-18-1 139,-25 12 28,38-9-174,-4 1 11,-1-1 0,1 1-1,-1-2 1,1 0 0,-1 0 0,0 0 0,1-2-1,-1 1 1,0-1 0,-5-2-4,8 1-6,0 0 1,0-1-1,1 0 0,-1 0 0,1-1 1,-1 1-1,1-2 0,1 1 1,-1-1-1,0 0 0,1-1 0,0 1 1,1-1-1,-1-1 6,-3-3-12,-7-7 6,0-2 1,2 0 0,0-1-1,1 0 1,-4-11 5,15 27 1,0-1 0,1 0 0,0 1 0,0-1 0,0 0 0,1 0 0,-1 1 0,1-1 1,1-1-2,8 30 73,0-3-40,1 30 135,-3-1 1,1 47-169,-6 102-849,-2-125-1060,5-64-1826,-4-10 3464,-1 1 0,1-1 0,-1 1 0,1-1 0,-1 1 0,1-1 0,-1 1 0,0-1 0,1 1 0,-1-1-1,0 1 1,1-1 0,-1 1 0,0 0 0,0-1 0,0 1 0,0 0 0,0-1 0,1 1 0,-1-1 0,0 1 0,0 0 0,0-1 0,-1 1 0,1 0 0,0-1 0,0 1 0,0 0 0,0-1 0,-1 1 0,1 0 271,-4 9-2739,1 1 163</inkml:trace>
  <inkml:trace contextRef="#ctx0" brushRef="#br0" timeOffset="4502.21">1958 3597 980,'0'1'444,"0"1"-1,0 0 1,-1 0 0,1-1 0,0 1-1,-1 0 1,0-1 0,1 1-1,-1 0 1,0-1 0,0 1-1,0-1 1,0 1-444,-20 18 2043,9-11-1680,-1-1 0,-1-1 0,0 0-363,5-2 816,-1 0-615,0-1 0,0 0 0,-1-1 0,0 0 0,1 0 0,-1-1 0,0 0 0,0-1 0,0-1 0,0 1 0,-1-2 0,1 0 0,0 0 0,-7-2-201,-1-2-17,0 0 0,1-1-1,0-2 1,1 1 0,-1-2-1,1 0 1,1-1 0,0-1 17,-31-23 34,1-1 0,-8-11-34,53 45 39,0 1 0,1 0 0,-1 0 0,0 0 0,0-1 0,1 1 0,-1 0 0,0 0 0,0 0 0,0 0 0,1 1 0,-1-1 0,0 0 1,0 0-1,1 0 0,-1 1 0,0-1 0,0 0 0,1 1 0,-1-1 0,0 0 0,1 1 0,-1-1 0,1 1 0,-1-1 0,0 1 0,1-1 0,-1 1 0,1 0 0,-1-1 0,1 1 0,0 0 0,-1-1 0,1 2-39,-18 24 975,-5 12 1901,-25 32-2876,45-67 0,0 0-1,0 0 0,0 0 0,-1 0 1,1-1-1,-1 1 0,1-1 0,-1 0 1,0 0-1,0 0 0,0 0 0,0-1 1,0 1-1,0-1 0,0 0 0,-1-1 1,1 1-1,0-1 0,-1 0 0,1 0 1,0 0-1,-1 0 0,1-1 0,-4 0 1,-13-4-83,0 0 0,0-1 0,1-2 0,-11-5 83,11 6-14,-47-23-69,40 18 84,1 1 0,-2 1 1,1 1-1,-29-5-1,44 12 79,0 2-1,0-1 0,0 2 0,0-1 1,1 2-1,-1-1 0,0 2 0,1 0 0,-7 2-78,10-3 20,-12 1-16,0 0 0,-1-1 0,1-2 0,-17 0-4,7-1 2,21 1-26,0-2 0,0 1 1,0-1-1,-7-2 24,-18-4-19,7 5 138,0 2 0,-10 1-119,32 0-13,2-1-23,4 1-15,0 0 50,-1 0 0,0 0 0,1 0 0,-1 1 0,1-1-1,-1 0 1,0 0 0,1 1 0,-1-1 0,1 0 0,-1 1-1,0-1 1,0 0 0,1 1 0,-1-1 0,0 1 0,1-1-1,-1 0 1,0 1 0,0-1 0,0 1 0,0-1 0,1 1-1,-1 0 2,5 24 21,0 1 0,0 19-21,0-1-5,-4-40 3,-1-1 0,1 1 0,-1-1 0,0 0 0,0 1 0,0-1 0,0 1 0,-1-1 1,1 0-1,-1 1 0,0-1 0,0 0 0,-1 3 2,-7-30-165,-5-10-268,-9-28 433,12 27-162,-15-43-201,4 9 47,-4 0 316,20 55 193,-1 0 0,0 1 0,-1 0 0,-1 0 0,0 1-193,9 11 17,0 1 0,-1-1-1,1 0 1,-1 1 0,1-1-1,-1 1 1,1-1 0,-1 1-1,1-1 1,-1 1-1,1-1 1,-1 1 0,0 0-1,1-1 1,-1 1 0,0 0-1,1-1 1,-1 1 0,0 0-1,1 0 1,-1 0 0,0-1-1,0 1 1,1 0 0,-1 0-1,0 0 1,1 0-1,-1 1-16,-17 11 140,7-3-106,-15 13 24,1 2 0,1 1 0,-9 14-58,30-36 4,-1 2 10,0 0-1,0 0 1,0 0-1,1 1 1,-1-1-1,1 1 1,1 0-1,-1 0 0,1 0 1,0 1-1,1-1 1,-1 0-1,1 1 1,0-1-1,1 1 0,0-1 1,0 1-1,0-1 1,1 1-1,-1-1 1,2 1-1,-1-1 1,1 0-1,0 1 0,0-1 1,1 0-1,-1 0 1,1-1-1,1 1 1,-1 0-1,1-1 0,0 0 1,0 0-1,1 0 1,-1-1-1,1 1 1,0-1-1,6 3-13,-4-2 28,0-1-1,0-1 0,1 0 1,0 0-1,0 0 1,0-1-1,0 0 0,0 0 1,0-1-1,8 0-27,3 0-1268,1-1-1,-1-1 0,1-1 1,0-1 1268,-11 1-2224,-9 2 1997,0-1 0,1 1 1,-1 0-1,0 0 1,1 0-1,-1 0 1,0 0-1,1 0 1,-1 0-1,0 0 0,1 0 1,-1 0-1,0 0 1,1 0-1,-1 0 1,0 0-1,1 0 1,-1 0-1,0 1 1,1-1-1,-1 0 0,0 0 1,0 0-1,1 0 1,-1 1-1,0-1 1,1 0-1,-1 0 1,0 1-1,0-1 0,0 0 1,1 0-1,-1 1 1,0-1-1,0 0 1,0 1-1,0-1 1,1 0-1,-1 1 227,5 4-2173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6:24:53.6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0 740,'0'0'1246,"0"0"-94,22 5 1977,-13-3-2866,0 1 0,0 0-1,0 0 1,0 1 0,-1 0 0,0 1-1,1 0-262,59 41 551,-36-22-293,67 40 233,-44-30-127,43 36-364,-93-66 29,-1 0 0,0 0 0,0 0 0,-1 1 0,1-1 0,-1 1 0,0 0 0,0 0 0,0 0 0,-1 1 0,0-1 0,0 1-29,3 12 143,-1 0 0,0 0 0,-1 3-143,-2-10 28,0 0 1,1-1 0,0 1-1,1-1 1,0 0 0,0 0-1,1 0 1,1 0-1,0 0 1,0-1 0,1 0-29,-2-4-2,1 0 1,0-1 0,0 0 0,0 0 0,1 0-1,-1-1 1,1 1 0,0-2 0,0 1-1,0 0 1,1-1 1,35 19 8,-34-14 10,0 0-1,0 1 0,-1 0 0,-1 1 0,1-1 0,-1 1 1,-1 1-1,0-1 0,0 1 0,0 1-17,-3-7 14,3 6 32,-1 0 1,-1 0 0,1 0-1,-2 1 1,1-1 0,-2 1 0,1 0-47,1 76 700,-3-79-626,0-4-63,0-1 0,0 1-1,1 0 1,-1 0 0,1 0 0,0 0-1,0 0 1,0-1 0,0 1 0,1 0-1,-1-1 1,1 1 0,0-1-1,0 0 1,1 0 0,1 3-11,0-2-10,0-1 0,1 1 1,-1-2-1,0 1 0,1 0 0,0-1 0,-1 0 0,1 0 1,0 0-1,0 0 0,1-1 0,2 1 10,1 0 4,1 0 1,-1 1-1,0 0 0,0 1 1,0 0-1,0 0 0,0 1 1,-1 0-1,2 2-4,-5-3 3,-1 0 0,0 0-1,1 1 1,-1-1 0,-1 1 0,1 0-1,-1 0 1,0 1 0,0-1-1,0 1 1,-1-1 0,0 1 0,0 0-1,-1 0 1,1 1-3,0-1-14,0 1 1,0-1-1,0 0 0,1 0 0,0 0 1,0 0-1,1 0 0,0-1 0,0 1 0,0-1 1,0 0-1,1 0 0,1 0 14,9 8-64,1-1-1,0-1 1,14 7 64,-6-1-93,11 5-83,-31-20 120,-2-1 9,-1 0 0,1-1 0,-1 1 0,1-1 0,-1 1 0,1-1 0,-1 0 0,1 1 0,-1-1 0,1 0 0,1 0 47,-3-5 37,-1-4 226,1 9-250,0 0 0,0 0 0,0-1 0,-1 1 0,1 0 0,0 0 0,0 0 0,0 0 0,0 0 0,-1 0 0,1 0 0,0 0 0,0 0 0,0 0 0,0-1 0,-1 1 0,1 0 0,0 0 0,0 0 0,0 0 0,-1 0 0,1 0 0,0 0 0,0 0 0,0 0 0,-1 1 0,1-1 0,0 0 0,0 0 0,0 0 0,0 0 0,-1 0 0,1 0 0,0 0 0,0 0 0,0 0 0,0 1 0,0-1 0,-1 0 0,1 0 0,0 0 0,0 0 0,0 0 0,0 1 0,0-1 0,0 0 0,0 0 0,0 0 0,0 1-13,-19 15 306,1 2-1,0 0 0,2 2 0,0-1 0,1 2 0,-1 4-305,-1-4 249,17-21-246,0 0 0,0 0 0,0 1 0,0-1 0,0 0 0,0 0 0,0 0 0,0 0-1,0 0 1,-1 0 0,1 0 0,0 0 0,0 0 0,0 0 0,0 0 0,0 0 0,0 0 0,0 0 0,0 0 0,-1 0-1,1 0 1,0 0 0,0 0 0,0 0 0,0 0 0,0 0 0,0 0 0,0 0 0,0 0 0,-1 0 0,1 0 0,0 0-1,0 0 1,0 0 0,0 0 0,0 0 0,0 0 0,0 0 0,0 0 0,0-1 0,0 1 0,-1 0 0,1 0 0,0 0 0,0 0-1,0 0 1,0 0 0,0 0 0,0 0 0,0 0 0,0-1 0,0 1 0,0 0 0,0 0 0,0 0 0,0 0-3,3-16 40,58-155-511,-49 130 412,-4 15 1,0 1-1,4-7 59,-8 23 22,-1 0 0,0 0 0,0 0-1,-1 0 1,0-1 0,-1 1 0,0-1-22,-1 10 38,24 41 354,2-9-364,2-1 0,21 17-28,-17-16-10,0 2-1,1 5 11,-4-5-171,2-1-1,31 27 172,-49-47-272,-15-10 149,-8-4 188,-1 0-46,1 0 0,0 1-1,-1 0 1,1 1 0,0 0 0,0 1 0,0 0-1,0 1 1,-3 1-19,-47 8 184,-10-9 148,35-2 678,1 2 0,-25 5-1010,52-7 93,0 1 0,0 1 0,1-1 1,-1 1-1,0 0 0,1 1 0,0 0 0,0 0 1,-4 3-94,3 2-957,6-9 882,1 0 0,0 0 0,0 1 0,0-1 0,0 0 1,0 0-1,0 0 0,0 0 0,0 0 0,0 1 0,0-1 0,0 0 1,0 0-1,0 0 0,0 0 0,0 1 0,0-1 0,0 0 0,0 0 1,0 0-1,0 0 0,0 1 0,0-1 0,0 0 0,0 0 1,0 0-1,0 0 0,0 0 0,0 1 0,1-1 0,-1 0 0,0 0 1,0 0-1,0 0 0,0 0 0,0 0 0,0 0 0,1 1 0,-1-1 1,0 0-1,0 0 0,0 0 0,0 0 0,0 0 0,1 0 0,-1 0 1,0 0-1,0 0 0,0 0 0,0 0 0,1 0 0,-1 0 1,0 0-1,0 0 0,0 0 0,0 0 0,1 0 0,-1 0 0,0 0 75,0 0-278,1 0-1,-1 1 0,1-1 0,-1 1 1,1-1-1,-1 1 0,0-1 0,1 1 1,-1-1-1,0 1 0,1-1 0,-1 1 1,0-1-1,0 1 0,0 0 0,1-1 1,-1 1-1,0-1 0,0 1 0,0 0 0,0-1 1,0 1 278,2 8-2380,3-4 532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6:24:51.309"/>
    </inkml:context>
    <inkml:brush xml:id="br0">
      <inkml:brushProperty name="width" value="0.1" units="cm"/>
      <inkml:brushProperty name="height" value="0.1" units="cm"/>
      <inkml:brushProperty name="color" value="#0432FF"/>
    </inkml:brush>
  </inkml:definitions>
  <inkml:trace contextRef="#ctx0" brushRef="#br0">1487 1 532,'12'7'3595,"-2"1"-546,-10-7-2982,0 0-1,0 0 1,0 0 0,0 0-1,0 0 1,0 0 0,0 0-1,-1 0 1,1 0 0,0 0-1,-1 0 1,1 0 0,-1 0-1,1 0 1,-1 0 0,1 0-1,-1-1 1,0 2-67,-38 55 1213,36-54-1155,-22 27 1788,-30 26-1846,12-22 911,-1-1 0,-2-2 0,-1-2 0,-1-3 0,-10 3-911,52-26 92,0 0-1,0 1 1,1 0-1,-1 1 1,1-1 0,0 1-1,0 0 1,1 0-1,-1 1 1,1-1-1,0 1 1,1 0 0,-1 0-1,1 0 1,0 0-1,-1 7-91,-3 10 94,1 0 0,1 0-1,1 1 1,1 6-94,-3 16 63,4-40-59,1-1-1,-1 0 1,0 0 0,-1 0 0,1 0-1,-1 0 1,0 0 0,0-1-1,0 0 1,-1 1 0,0-1 0,1 0-1,-1-1 1,-1 1 0,1-1-1,-4 3-3,-11 7-12,-2-1-1,1-1 0,-7 2 13,21-10-2,-45 22 10,-40 27-8,73-40 22,1 0 0,0 2-1,1 0 1,0 0 0,1 2-1,-5 8-21,1-1 28,1 1 0,1 1-1,1 0 1,0 4-28,11-22 7,1 0 1,-1-1-1,0 1 1,-1-1-1,1-1 1,-1 1-1,0-1 1,-2 1-8,-19 19 18,13-12-26,0-1 0,0 0 0,-2-1-1,1 0 1,-1-1 0,-1-1 0,1-1 0,-19 7 8,27-12-2,5-2 15,-1 0 0,0 0 0,1 0 0,-1 0-1,0 0 1,1-1 0,-1 0 0,0 1 0,-3-2-13,7 1-1,0 0 0,1 1 0,-1-1 0,0 0 0,0 0-1,1 0 1,-1 0 0,0 0 0,0 0 0,1-1 0,-1 1 0,0 0 0,0 0 0,1 0 0,-1 0 0,0 0 0,0 0 0,1 0 0,-1 0 0,0-1 0,0 1 0,0 0 0,0 0 0,1 0 0,-1 0 0,0-1 0,0 1 0,0 0 0,0 0 0,1 0 0,-1-1 0,0 1 0,0 0 0,0 0 0,0-1-1,0 1 1,0 0 0,0 0 0,0 0 0,0-1 0,0 1 0,0 0 0,0 0 0,0-1 0,0 1 0,0 0 0,0 0 0,0-1 0,0 1 0,0 0 0,0 0 0,0-1 0,-1 1 0,1 0 0,0 0 0,0 0 0,0-1 0,0 1 0,0 0 0,-1 0 0,1 0 0,0-1 1,40 16 44,-21-10-22,-18-5-15,0-1 0,0 1 0,1 0-1,-1 0 1,0 1 0,0-1-1,0 0 1,0 0 0,0 0-1,0 1 1,0-1 0,0 0-1,0 1 1,0-1 0,0 1-1,-1-1 1,1 1 0,0 0 0,0-1-1,0 1 1,-1 0 0,1 0-1,0-1 1,-1 1 0,1 0-1,0 0 1,-1 0 0,1 0-1,-1 0-6,0-1 39,0 0-3,-9 0-29,0-1 0,0-1-1,0 1 1,0-1 0,0-1 0,1 0 0,-1 0-1,-5-4-6,-16-8-160,-20-14 160,32 18-21,8 4-5,-1 1 0,2-2 1,-1 1-1,1-1 0,0-1 1,1 0-1,0 0 0,-5-6 26,5 4 7,4 11 72,3 16 131,1 3-176,-4 20 30,-2 16 139,2 20-203,4-58 38,1 1 1,0-1-1,1 0 0,1 0 1,1-1-1,3 10-38,-6-23 12,0 0 1,0 0-1,1 0 1,-1-1-1,1 1 0,0 0 1,0-1-1,0 1 1,0-1-1,0 0 0,0 0 1,1 0-1,-1 0 1,1 0-1,2 1-12,0 0 37,0-1-1,1 0 1,-1 0-1,0 0 1,1 0 0,0-1-1,-1 0 1,6 0-37,-2 0 50,1-1 1,-1 0-1,1 0 0,0-1 1,-1-1-1,1 0 1,-1 0-1,0 0 0,0-1 1,7-4-51,35-18-830,30-21 830,-80 45-173,0 0 1,0 0-1,0 1 1,0-1-1,0 0 0,0 1 1,0-1-1,0 1 1,0-1-1,0 1 1,1-1-1,-1 1 1,0 0-1,0 0 0,0 0 1,1-1-1,-1 1 1,0 0-1,0 0 1,0 1-1,1-1 1,-1 0-1,0 0 1,0 1 172,0 0-360,0 0 0,0 0 0,0 0 0,-1 0 0,1 1 1,-1-1-1,1 0 0,-1 0 0,1 1 0,-1-1 1,0 0-1,1 1 0,-1-1 0,0 1 0,0-1 1,0 0-1,0 1 0,0-1 0,0 1 360,2 31-4958,1-18 2778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6:23:05.1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126 105 1104,'-9'-3'931,"-1"0"0,1 1 1,0 0-1,-1 1 0,1 0 0,0 0 0,-1 1 0,-3 1-931,2-4 1911,10 3 183,8 2-181,-7-2-1867,75 22 6638,-54-18-6089,-1 0-1,1-1 0,0-1 1,13 0-595,35-6 327,-1-2-1,28-8-326,-29 4 78,-35 5-44,-20 2-27,-1 1 0,0 0-1,0 1 1,1 1-1,-1-1 1,1 2-1,-1 0 1,1 0 0,-1 1-1,9 2-6,-11-1-2,0 0 0,-1-1 0,1-1-1,0 1 1,0-1 0,0-1 0,6 0 2,-15 0-6,0 0-4,0 0 1,0 0 0,0 0-6,0 0-5,0 0 0,-1 1-146,-2 1 141,0 0-1,0 0 1,0 0-1,0 1 1,0-1 0,1 1-1,-1 0 26,-16 41-26,1 1 0,-3 21 26,6-15 0,-7 28-1,3 5 1,-1 48-39,0 83 39,9-83-72,8-52-251,3-81 317,0 0 0,-1 0 0,1 1 0,-1-1 0,1 0-1,0 0 1,-1 1 0,1-1 0,-1 0 0,0 1 0,1-1-1,-1 1 1,0-1 0,1 1 0,-1-1 0,0 1 0,0-1-1,1 1 1,-1 0 0,0-1 0,0 1 0,0 0 0,1 0-1,-1-1 1,0 1 0,0 0 0,0 0 0,0 0 6,-28-3-153,11 3 154,-105 0 93,-69-11-94,141 10 381,49 1-353,-1 0-13,0 0-1,0 0 0,0 1 0,0-1 0,0 0 1,0 1-1,0 0 0,0 0 0,0 0-14,-8 4-24,9-5 25,2 0 2,-5-8-50,6-19 36,1-1-1,4-11 12,-2 11 14,-1 1 0,-1-13-14,-2 37-3,0-69-27,-5-11 30,1 41-3,-2-20 12,3-22-9,-8-12 20,6 36 29,4 54-48,0 0 1,0-1 0,0 1 0,0 0 0,-2-3-2,1 3 14,0 0 0,1 0 0,-1-1 0,1 1 1,1-4-15,-1 6 14,0-1 1,0 0 0,0 1 0,-1-1 0,1 0 0,-1 1-1,0 0 1,-1-1 0,1 1 0,-2-1-15,0-3 45,-3-1-32,-2-8 49,8 17-55,1-1 0,0 0 0,0 0 0,0 0 0,-1 1 0,1-1 0,0 0 0,-1 0 0,1 1 0,-1-1 0,1 0 0,-1 1 0,1-1 0,-1 0 0,1 1 0,-1-1-7,0 0-1,0 0 0,0 0 0,0 1 0,1-1-1,-1 0 1,1 0 0,-1 0 0,0 0 0,1 0-1,-1 0 1,1 0 0,0 0 0,-1 0 0,1-1 0,0 1-1,0 0 1,0-1 1,-1 0-26,1 2 19,7 7-6,-5-6 9,-1 0 1,1 0 0,0 0-1,0 0 1,0 0 0,0-1-1,-1 1 1,1-1 0,0 1 0,0-1-1,0 1 1,1-1 0,-1 0-1,0 0 1,0 0 3,38-4-69,-11 1 0,97 3-186,-63-7 108,-51 5 128,-1 0 0,1 1 0,0 0 0,-1 1 0,1 0 0,0 1 0,8 1 19,-8 0-50,1-1-1,-1 0 1,1-1-1,10 0 51,7-1-117,-29 1 102,-1 0 5,0 0-3,0 0 6,0 0-3,0 0 6,0 0 8,0 0 2,0 0-2,0 0-8,0 0-6,-1-3-112,-14 24-167,11-17 258,1 0 1,0 1-1,-1-1 1,2 1-1,-1 0 1,0-1-1,1 2 31,-9 19-6,-5 18 84,2 9 81,7-34-82,2 0 0,1 1 0,0 0 0,1 0-1,0 15-76,3 7 104,-3-1 0,-4 20-104,6-50 26,1 0-1,-1 0 1,2 0 0,0 0-1,0 0 1,0-1 0,1 2-26,-2-2 4,1 6 89,-23 6 134,22-21-226,0 0 0,0 1-1,-1-1 1,1 0 0,0 0 0,0 0 0,0 0 0,-1 0-1,1 0 1,0 0 0,0 0 0,0 0 0,-1 0 0,1 0 0,0 0-1,0 0 1,-1 0 0,1 0 0,0 0 0,0 0 0,0 0-1,-1 0 1,1 0 0,0 0 0,0 0 0,0 0 0,-1 0 0,1 0-1,0 0 1,0-1 0,0 1 0,-1 0 0,1 0 0,0 0-1,0 0 1,0-1 0,0 1 0,0 0 0,-1 0 0,1 0 0,0 0-1,-8-15-35,-5-27-76,10 31 108,-48-136-84,39 102 78,3 10 12,-2 0 0,-14-29-3,13 40 25,6 13 30,1-1-1,0 1 1,0-1-1,-1-7-54,1 5 44,0-6 303,5 51-115,-1-9-206,1 0 0,1 0 1,2 4-27,2 6 4,-2-4-1,2-1 1,0 1-1,2-1 0,1-1 1,1 1-1,8 12-3,1-4 0,-1-3 3,-1 2-1,-1 0 1,-1 2-3,-13-32-2,1 0-1,0-1 1,0 1-1,0 0 1,0-1-1,0 1 1,1-1-1,0 0 1,0 0-1,0 0 1,0 0-1,3 2 3,7 14-63,-12-19 54,0 1 0,1-1 1,-1 1-1,0-1 0,0 0 0,1 1 1,-1-1-1,0 0 0,0 0 0,1 0 1,-1 0-1,0 0 0,1 0 0,-1 0 0,1-1 9,-1 1 0,0 0-1,0 0 0,0-1 1,0 1-1,-1 0 0,1 0 1,0 0-1,0 0 0,0 0 1,0 1-1,0-1 0,0 0 1,0 0-1,0 1 1,0-1-1,0 0 0,0 1 1,0-1-1,-1 1 0,1-1 1,0 1-1,0-1 0,0 1 1,-1 0-1,0-1 1,1 0-1,-1 0 0,0 1 1,1-1-1,-1 0 0,0 0 0,1 1 1,-1-1-1,0 0 0,1 0 0,-1 0 1,0 0-1,1 1 0,-1-1 0,1 0 1,-1 0-1,0 0 0,1 0 0,-1 0 1,1 0-1,-1 0 0,0 0 0,1 0 1,-1 0-1,1 0 0,-1 0 1,0-1-1,1 1 0,-1 0 0,1 0 1,0 0-2,-6 4 8,2-1-3,-28 26 75,30-28-74,-1-1 0,1 1 1,0-1-1,0 1 0,-1-1 1,1 0-1,-1 1 1,1-1-1,0 0 0,-1 0 1,1 0-1,-1 0 0,1 0 1,0-1-1,-1 1 1,0 0-5,-29-7 25,17 4 18,5 2-20,8 0-20,0 1-1,0 0 1,0 0-1,0 0 1,0 0-1,0-1 1,0 1-1,0 0 1,0-1 0,0 1-1,0-1 1,0 0-1,0 1 1,0-1-1,0 1 1,0-1-1,1 0 1,-1 0-1,0 0 1,0 1 0,1-1-1,-1 0 1,1 0-1,-1 0-2,-24-40 64,24 37-68,0 1-1,0-1 1,1 0-1,-1 0 0,1 0 1,0 0-1,0 0 1,1 0-1,-1 0 1,1 0-1,0 0 1,0 0-1,1-1 5,3-30-5,-5 17 4,-2 0-1,0 0 1,-1 1-1,0-1 1,-2 1-1,0 0 1,-5-9 1,7 15 1,1 1 0,-1-1 1,2 0-1,-1-3-1,2 7 6,-1 0-1,0 0 0,0 1 0,0-1 1,-1 0-1,0 0 0,0 1 1,-1-1-1,0 1 0,0 0 1,-1 0-1,-1-2-5,-2-2 23,-1-1 0,2 0 0,-5-9-23,6 11 16,1 0 0,-1 1 1,-1 0-1,1 0 0,-1 0 0,-1 1 0,0-1-16,0 2 1,1 0 0,1-1 0,-1 0 0,1 1 0,0-2 0,1 1 0,0 0 0,0-1 0,0 0 0,1-2-1,-28-52-11,11 21 7,18 36 2,0 0-1,0 0 1,0 0-1,0 0 1,1-1-1,0 1 0,0-2 3,-6-21-10,6 21 24,4 12 14,9 8 7,3-6-46,1 0 1,0-1-1,1-1 1,-1-1-1,1 0 1,0-1-1,11 0 11,-13-1 9,3 1-8,-10-1-13,-1 0 1,1-1 0,0 0-1,-1-1 1,1 0 0,0 0-1,0 0 1,-1-1 0,1-1 0,-1 1-1,3-2 12,-3 1-6,-1 0 0,1 1 0,0-1 0,0 1 0,0 0 0,0 1 6,-2 0-7,3 0-1,-1 0 0,0 0 0,0 1-1,0 0 1,5 1 8,-8 0-4,0-1-1,1 0 0,-1 0 1,0 0-1,0-1 0,0 1 1,0-1-1,1 0 0,-1-1 1,0 1-1,0 0 0,0-1 1,2-1 4,13 2-22,-12 0-134,-14 0-286,5 0-518,-1 0 1,1 0 0,0 1 0,0-1-1,0 1 1,0-1 0,0 1 0,0 0 0,0-1-1,0 1 1,0 0 0,0 0 0,1 1-1,-1-1 1,0 0 0,0 1 0,1-1 0,-1 1-1,1-1 1,-1 2 959,-4 6-2801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6:24:51.309"/>
    </inkml:context>
    <inkml:brush xml:id="br0">
      <inkml:brushProperty name="width" value="0.1" units="cm"/>
      <inkml:brushProperty name="height" value="0.1" units="cm"/>
      <inkml:brushProperty name="color" value="#0432FF"/>
    </inkml:brush>
  </inkml:definitions>
  <inkml:trace contextRef="#ctx0" brushRef="#br0">1487 1 532,'12'7'3595,"-2"1"-546,-10-7-2982,0 0-1,0 0 1,0 0 0,0 0-1,0 0 1,0 0 0,0 0-1,-1 0 1,1 0 0,0 0-1,-1 0 1,1 0 0,-1 0-1,1 0 1,-1 0 0,1 0-1,-1-1 1,0 2-67,-38 55 1213,36-54-1155,-22 27 1788,-30 26-1846,12-22 911,-1-1 0,-2-2 0,-1-2 0,-1-3 0,-10 3-911,52-26 92,0 0-1,0 1 1,1 0-1,-1 1 1,1-1 0,0 1-1,0 0 1,1 0-1,-1 1 1,1-1-1,0 1 1,1 0 0,-1 0-1,1 0 1,0 0-1,-1 7-91,-3 10 94,1 0 0,1 0-1,1 1 1,1 6-94,-3 16 63,4-40-59,1-1-1,-1 0 1,0 0 0,-1 0 0,1 0-1,-1 0 1,0 0 0,0-1-1,0 0 1,-1 1 0,0-1 0,1 0-1,-1-1 1,-1 1 0,1-1-1,-4 3-3,-11 7-12,-2-1-1,1-1 0,-7 2 13,21-10-2,-45 22 10,-40 27-8,73-40 22,1 0 0,0 2-1,1 0 1,0 0 0,1 2-1,-5 8-21,1-1 28,1 1 0,1 1-1,1 0 1,0 4-28,11-22 7,1 0 1,-1-1-1,0 1 1,-1-1-1,1-1 1,-1 1-1,0-1 1,-2 1-8,-19 19 18,13-12-26,0-1 0,0 0 0,-2-1-1,1 0 1,-1-1 0,-1-1 0,1-1 0,-19 7 8,27-12-2,5-2 15,-1 0 0,0 0 0,1 0 0,-1 0-1,0 0 1,1-1 0,-1 0 0,0 1 0,-3-2-13,7 1-1,0 0 0,1 1 0,-1-1 0,0 0 0,0 0-1,1 0 1,-1 0 0,0 0 0,0 0 0,1-1 0,-1 1 0,0 0 0,0 0 0,1 0 0,-1 0 0,0 0 0,0 0 0,1 0 0,-1 0 0,0-1 0,0 1 0,0 0 0,0 0 0,1 0 0,-1 0 0,0-1 0,0 1 0,0 0 0,0 0 0,1 0 0,-1-1 0,0 1 0,0 0 0,0 0 0,0-1-1,0 1 1,0 0 0,0 0 0,0 0 0,0-1 0,0 1 0,0 0 0,0 0 0,0-1 0,0 1 0,0 0 0,0 0 0,0-1 0,0 1 0,0 0 0,0 0 0,0-1 0,-1 1 0,1 0 0,0 0 0,0 0 0,0-1 0,0 1 0,0 0 0,-1 0 0,1 0 0,0-1 1,40 16 44,-21-10-22,-18-5-15,0-1 0,0 1 0,1 0-1,-1 0 1,0 1 0,0-1-1,0 0 1,0 0 0,0 0-1,0 1 1,0-1 0,0 0-1,0 1 1,0-1 0,0 1-1,-1-1 1,1 1 0,0 0 0,0-1-1,0 1 1,-1 0 0,1 0-1,0-1 1,-1 1 0,1 0-1,0 0 1,-1 0 0,1 0-1,-1 0-6,0-1 39,0 0-3,-9 0-29,0-1 0,0-1-1,0 1 1,0-1 0,0-1 0,1 0 0,-1 0-1,-5-4-6,-16-8-160,-20-14 160,32 18-21,8 4-5,-1 1 0,2-2 1,-1 1-1,1-1 0,0-1 1,1 0-1,0 0 0,-5-6 26,5 4 7,4 11 72,3 16 131,1 3-176,-4 20 30,-2 16 139,2 20-203,4-58 38,1 1 1,0-1-1,1 0 0,1 0 1,1-1-1,3 10-38,-6-23 12,0 0 1,0 0-1,1 0 1,-1-1-1,1 1 0,0 0 1,0-1-1,0 1 1,0-1-1,0 0 0,0 0 1,1 0-1,-1 0 1,1 0-1,2 1-12,0 0 37,0-1-1,1 0 1,-1 0-1,0 0 1,1 0 0,0-1-1,-1 0 1,6 0-37,-2 0 50,1-1 1,-1 0-1,1 0 0,0-1 1,-1-1-1,1 0 1,-1 0-1,0 0 0,0-1 1,7-4-51,35-18-830,30-21 830,-80 45-173,0 0 1,0 0-1,0 1 1,0-1-1,0 0 0,0 1 1,0-1-1,0 1 1,0-1-1,0 1 1,1-1-1,-1 1 1,0 0-1,0 0 0,0 0 1,1-1-1,-1 1 1,0 0-1,0 0 1,0 1-1,1-1 1,-1 0-1,0 0 1,0 1 172,0 0-360,0 0 0,0 0 0,0 0 0,-1 0 0,1 1 1,-1-1-1,1 0 0,-1 0 0,1 1 0,-1-1 1,0 0-1,1 1 0,-1-1 0,0 1 0,0-1 1,0 0-1,0 1 0,0-1 0,0 1 360,2 31-4958,1-18 2778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6:24:44.893"/>
    </inkml:context>
    <inkml:brush xml:id="br0">
      <inkml:brushProperty name="width" value="0.1" units="cm"/>
      <inkml:brushProperty name="height" value="0.1" units="cm"/>
      <inkml:brushProperty name="color" value="#0432FF"/>
    </inkml:brush>
  </inkml:definitions>
  <inkml:trace contextRef="#ctx0" brushRef="#br0">4515 3777 1164,'0'0'178,"-1"0"0,1 0 0,-1 0 0,1 0 0,-1 0 0,1 0 0,-1 1 0,1-1 0,-1 0 0,1 0 0,-1 1-1,1-1 1,-1 0 0,1 1 0,-1-1 0,1 0 0,0 1 0,-1-1 0,1 1 0,0-1 0,-1 1 0,1-1 0,0 0 0,0 1 0,-1-1 0,1 1 0,0 0 0,0-1 0,0 1-178,13 4 1548,29-4-1082,-32-4-429,0 0 1,-1 0-1,1-1 0,-1-1 1,0 1-1,0-1 1,0-1-1,-1 0 1,8-6-38,18-11 53,5-4 2,-25 17-31,1 0 0,0 1 0,1 0 0,13-5-24,-23 12 24,0 1 0,-1-1 0,1 1 0,0 0 0,0 0 0,0 0 0,-1 1 1,1 0-1,0 0 0,0 1 0,0 0 0,0 0 0,-1 0 0,1 0 0,0 1 1,4 2-25,12 7 131,0 1 0,-1 1 0,0 0 1,7 8-132,-4-3 67,1-2 0,18 9-67,-16-10 24,-3-3 3,0 0-1,0-2 1,3 0-27,-20-7-2,0-1-1,1 0 0,-1-1 1,0 0-1,1 0 0,0-1 0,-1 1 1,1-2-1,-1 1 0,1-1 1,-1 0-1,7-2 3,13-6-42,-1 0-1,-1-1 1,4-3 42,-22 9 5,-1 1 0,1-1 1,0 2-1,0-1 0,0 1 0,0 0 0,0 0 0,1 1 0,-1 0 0,1 0 0,-1 1 1,1 0-1,-1 0 0,0 1 0,1 0 0,-1 0 0,1 1 0,1 1-5,41 14 131,-34-10-132,0-1 0,1 0 0,-1-2 0,1 0 0,0-1 0,1 0 0,-1-1 0,15-1 1,-11-3-65,0-1 1,0-1-1,-1-1 0,1 0 1,10-6 64,33-14-114,1-4 114,-36 16 21,0-2-19,-16 9-3,-1 0-1,1 0 1,0 1-1,5 0 2,-14 4 27,0 0-1,1 0 1,-1 1 0,0-1-1,1 1 1,-1 0-1,0 1 1,1-1-1,-1 1 1,0 0-1,1 0 1,-1 0-1,0 0 1,0 1 0,4 1-27,7 4 13,1-1 0,0 0 1,0-1-1,0-1 1,1-1-1,12 1-13,6 2 5,-31-5-3,-1-1 0,1 1 1,0-1-1,0 0 0,0 0 1,0 0-1,0-1 0,-1 1 0,1-1 1,0 0-1,0 0 0,-1 0 0,1 0 1,-1-1-1,1 1 0,-1-1 1,1 0-1,-1 0 0,0-1 0,0 1 1,0 0-1,0-1 0,0 0 0,-1 0 1,1 0-1,-1 0 0,2-3-2,-3-1 75,-1 6-65,0 1 0,0 0 0,0 0 0,0 0-1,0-1 1,0 1 0,0 0 0,0 0 0,0 0 0,0 0-1,0-1 1,0 1 0,0 0 0,0 0 0,0 0 0,0-1-1,1 1 1,-1 0 0,0 0 0,0 0 0,0 0 0,0 0-1,0-1 1,0 1 0,1 0 0,-1 0 0,0 0 0,0 0-1,0 0 1,0 0 0,0 0 0,1-1 0,-1 1 0,0 0-1,0 0 1,0 0 0,1 0 0,-1 0 0,0 0 0,0 0-1,0 0 1,1 0 0,-1 0 0,0 0 0,0 0 0,0 0-1,0 0 1,1 0 0,-1 0 0,0 1 0,0-1 0,0 0-1,1 0 1,-1 0 0,0 0 0,0 0 0,0 0-10,5 20 1193,-4-12-949,6 32 1359,-2 0 0,-1 23-1603,-2-33 535,0-19-249,-1-14-84,-3-48-382,-3 0 0,-1 1 0,-3 0 0,-2 1 0,-7-17 180,6 30-10,8 25 95,0 0 1,1-1-1,0 1 1,1-1-1,0 1 1,0-4-86,2 15 20,0 0 0,0 0 0,0 0-1,1 0 1,-1 0 0,0 0 0,0 0 0,0 1 0,0-1 0,0 0 0,0 0 0,0 0 0,0 0 0,0 0-1,0 0 1,1 0 0,-1 0 0,0 0 0,0 0 0,0 0 0,0 0 0,0 0 0,0 0 0,0 0 0,0 0 0,1 0-1,-1 0 1,0 0 0,0 0 0,0 0 0,0 0 0,0 0 0,0 0 0,0 0 0,1 0 0,-1 0 0,0 0 0,0 0-1,0 0 1,0 0 0,0 0 0,0 0 0,0 0 0,0 0 0,0-1 0,0 1 0,1 0 0,-1 0 0,0 0-1,0 0 1,0 0 0,0 0 0,0 0 0,0 0 0,0 0 0,0-1 0,0 1 0,0 0 0,0 0-20,10 14 239,-3-4-169,11 4-53,1-1-1,0 0 1,1-2-1,1 0 1,-1-1 0,10 2-17,-6-2-8,-1 0 0,-1 2 1,0 0-1,0 2 0,5 5 8,-18-11 2,0 0-1,0 0 1,-1 1-1,0 0 1,0 0-1,-1 1 0,0 0 1,3 7-2,-9-14 11,1 0 0,-1 0 0,0 0 1,0 0-1,0 0 0,0 0 0,-1 0 0,1 1 1,-1-1-1,0 0 0,0 1 0,0-1 0,0 0 0,0 0 1,-1 1-1,1-1 0,-1 0 0,0 0 0,0 0 1,0 0-1,-1 0 0,1 0 0,-1 0 0,0 0 1,1 0-1,-1-1 0,0 1 0,-1 0 0,1-1 0,0 0 1,-1 0-1,1 0 0,-2 1-11,-9 7 74,-2 0 1,1-1-1,-1 0 1,-1-2-1,1 1 1,-1-2-1,-11 3-74,15-6-712,1 0 0,-1-1 0,1 0 0,-1-1 0,0 0-1,0-1 1,-5-1 712,-13 1-3717,23 0 2729,0 0-1,1 0 1,-1 0-1,1-1 0,-1 0 1,1 0-1,-4-2 989,-4-3-2000</inkml:trace>
  <inkml:trace contextRef="#ctx0" brushRef="#br0" timeOffset="-3775.82">3465 2382 448,'1'-2'320,"0"0"0,0 0 1,0 0-1,1 0 0,-1 1 0,1-1 0,-1 0 0,1 1 0,0-1 1,-1 1-1,1-1 0,0 1 0,0 0 0,0 0 0,1-1-320,8-5 759,-11 6-700,1 1-1,-1 0 0,0 0 1,1 0-1,-1-1 1,0 1-1,0 0 0,1 0 1,-1-1-1,0 1 1,0 0-1,0-1 0,0 1 1,1 0-1,-1-1 1,0 1-1,0 0 0,0-1 1,0 1-1,0 0 0,0-1 1,0 1-1,0 0 1,0-1-1,0 1 0,0 0 1,0-1-1,0 1 1,0-1-1,0 1-58,-9-10 1230,3 6-1536,-39-31 488,33 26-130,0 1 0,1-2 1,0 1-1,-7-10-52,9 10 21,1-1 0,0 0 0,1-1 0,1 1 0,-6-13-21,10 20 3,1-1-1,-1 0 1,1 0-1,0 0 0,0 0 1,1 0-1,-1 0 0,1 0 1,0 0-1,0 0 1,0 0-1,0 0 0,1 0 1,0 0-1,-1 0 0,2 0 1,-1 1-1,0-1 0,1 0 1,1-3-3,6-6-3,1 0 0,0 0 0,0 1 0,1 1 0,9-7 3,-6 5 10,-1-1 0,-1 0 0,0 0 0,1-3-10,-10 12 2,0 0 0,0 0 0,-1 0 0,1 0 0,-1-1 1,0 1-1,-1-1 0,1 1 0,-1-1 0,0 0 0,-1 0 0,1 1 0,-1-1 0,0 0 0,-1-2-2,-15-52 8,13 48-5,0 1 0,-1 0 0,0 1 0,-1-1 0,0 1-1,-1 0 1,0 0 0,-4-5-3,1 2 14,0-1 0,1-1 0,-5-13-14,10 19 1,1-1 0,-1 1 0,2-1 1,-1 1-1,1-1 0,1 1 0,0-1 1,0 0-1,1 1 0,0-1 1,1 1-1,0-1-1,6-21-1,1 1-1,2 1 1,2-2 1,-7 15 3,-1 0 0,0-1 0,-1 1-1,0-1 1,-2 0 0,1-16-3,-4-8 12,-3 1 0,-1 0 0,-2 0 0,-3-10-12,-4 6 13,9 28-1,0-2 0,-3-13-12,8 25 2,-1 1 0,1-1 1,-1 0-1,1 1 0,1-1 0,-1 0 1,1 1-1,0-1 0,1 1 1,1-5-3,2-1 3,0 0 0,2 0 0,-1 1 0,1 0 1,0 1-1,1 0 0,7-7-3,-4 4 3,0 0-1,-1-1 1,-1 0-1,2-4-2,-7 8 7,1 0 0,-1 0-1,-1-1 1,0 1 0,0-1-1,-1 1 1,1-8-7,-2 10 20,0-1-1,-1 0 1,1 1 0,-1-1 0,-1 1 0,0-1-1,0 1 1,0-1 0,-1 1 0,0-2-20,1 0 209,1 9-159,0-1-1,0 1 1,0 0 0,0-1-1,0 1 1,0-1 0,0 1-1,0 0 1,0-1 0,0 1-1,0-1 1,0 1 0,0 0-1,0-1 1,0 1 0,0 0-1,-1-1 1,1 1 0,0-1-1,0 1 1,0 0 0,-1-1 0,1 1-1,0 0 1,0 0 0,-1-1-1,1 1 1,0 0 0,0-1-1,-1 1 1,1 0 0,0 0-1,-1 0 1,1-1 0,-1 1-1,1 0 1,0 0 0,-1 0-1,1 0 1,0 0-50,-1 0 122,1 0 5,0 0 11,-1 0 7,0 0-1,0 0 1,0 1-1,0-1 1,0 0-1,0 1 1,0-1-1,0 1 0,0-1 1,0 1-1,0-1 1,0 1-1,0 0 1,0 0-145,0-1 9,-3 1 50,1-1-1,-1 0 1,0 0-1,0 0 1,0 0 0,1 0-1,-3-2-58,-13 1 82,-9-1 156,0 0-1,0-1 1,1-2-1,-8-3-237,22 6 522,0 1 0,0 0 0,0 0 0,-1 2-522,6-1 257,7 0-252,1 0 1,0 0-1,0 0 1,-1 0-1,1 0 0,0 0 1,-1 0-1,1 0 1,0 0-1,0 0 1,-1 0-1,1 0 0,0 0 1,0 0-1,-1-1 1,1 1-1,0 0 0,0 0 1,-1 0-1,1 0 1,0 0-1,0 0 0,0-1 1,-1 1-1,1 0 1,0 0-1,0 0 0,0-1 1,0 1-1,-1 0 1,1 0-1,0 0 1,0-1-1,0 1 0,0 0 1,0 0-1,0-1 1,0 1-1,0 0 0,0-1 1,0 1-1,0 0 1,0 0-1,0-1 0,0 1 1,0 0-1,0 0 1,0-1-1,0 1 0,0 0 1,0 0-1,0-1 1,0 1-1,0 0 1,1 0-1,-1-1 0,0 1 1,0 0-1,0 0 1,0 0-1,1-1 0,-1 1 1,0 0-6,15-19 445,-9 13-362,11-19-116,-1 0 0,-1-1 0,-1 0 0,-2-1 0,0 0 0,-2-1 0,-1-1 0,3-22 33,8-42 17,-7 32-38,-12 57 0,-1 3 26,0 0 1,0 0-1,1-1 0,-1 1 1,0 0-1,1-1 0,-1 1 1,1 0-1,-1 0 0,1 0 1,0 0-1,0-1 0,-1 1 1,1 0-1,0 0 0,1 0-5,13-1 3,-13 2-2,0-1 0,1 1 0,-1 0 0,1-1 0,-1 1 1,1 0-1,-1 1 0,1-1 0,-1 0 0,1 1 0,-1-1 0,0 1 0,1 0 1,-1 0-1,3 1-1,16 10 3,5 1 12,0 1 0,-2 1 0,0 2 0,11 10-15,-15-10 13,21 20 4,6 10-17,-38-37 5,1 0 0,-1 1 0,-1 0 0,0 1 0,-1 0 0,3 5-5,25 51 48,-35-67-43,1 1-1,0 0 1,0-1 0,-1 1-1,1 0 1,0-1-1,-1 1 1,0 0 0,1 0-1,-1 0 1,0-1-1,0 1 1,0 0 0,0 0-1,0 0 1,-1-1 0,1 1-1,0 0 1,-1 0-1,0 0 1,1-1 0,-1 1-1,0-1 1,0 1-1,0 0 1,0-1 0,0 1-1,0-1 1,0 0 0,0 1-1,-1-1 1,1 0-1,0 0 1,-1 0 0,1 0-1,-1 0 1,0 0-1,-1 1-4,-27 11 63,0-2-1,-1 0 1,-9 0-63,23-7-33,0-1-1,0 0 1,0-2 0,-1 0 0,1 0-1,-18-3 34,14 0-1371,0 0 0,0 2-1,-15 1 1372,33 0-472,0 0-1,0-1 1,0 1-1,0 0 1,0 0-1,1 1 1,-1-1-1,0 1 1,1-1-1,-1 1 1,0 0-1,1 0 1,0 0-1,0 0 1,-1 0-1,1 1 1,0-1 0,1 1-1,-1-1 1,0 1-1,1 0 1,0-1-1,-1 1 1,1 0-1,0 0 1,0 0-1,1 0 1,-1 1 472,3 8-1821</inkml:trace>
  <inkml:trace contextRef="#ctx0" brushRef="#br0" timeOffset="-1826.88">4294 2586 356,'-10'8'5313,"15"-16"-3162,8-16-1700,-4-4-385,0 0 0,2 0 0,1 1 0,10-15-66,-12 25 13,1 0 0,1 1-1,0 0 1,1 1 0,0 0-1,1 1 1,6-4-13,-13 13 32,1-1 0,0 1 0,1 0 1,-1 0-1,1 1 0,0 1 0,0-1 0,0 1 0,6 0-32,13-2 212,0 1 0,16 0-212,-19 2 148,-1 0 0,0-2-1,21-6-147,-34 7 59,-1-1 0,0 0 0,-1 0 0,1-1 0,-1 0 0,0-1 0,0 0 0,-1-1 0,1 0 0,-2 0 0,4-4-59,-1 0 64,-2 0 0,0 0 0,0-1 0,-1-1 0,0 1 0,-1-1-1,0 0 1,1-7-64,9-28 167,2 1 0,23-40-167,-39 83 72,0 1 0,1-1 0,-1 1 0,1 0 0,0 0 1,0 0-1,0 0 0,0 0 0,1 1 0,-1-1 0,1 1 0,0 0 1,-1 0-1,1 1 0,0-1 0,4-1-72,7 0 342,1 0 0,-1 0 0,1 1 0,1 1-342,-2 0 91,0 0 0,0-2 0,-1 0 1,3-1-92,-4 0 6,0-2 1,0 0-1,-1 0 1,0-1 0,-1 0-1,1-1 1,-1-1 0,-1 0-1,0 0 1,0-1-7,18-21-65,-1-2 0,13-21 65,4-6 5,-37 51 6,-2 2 35,0 0 0,0 1 0,1-1-1,0 1 1,0 0 0,0 1 0,1 0-1,-1 0 1,1 0 0,0 1 0,6-3-46,48-16 394,-42 17-337,0-2-1,-1 0 0,0 0 1,4-4-57,-9 3-3,-1 0 1,-1 0 0,0-1-1,0 0 1,-1-1 0,0 0-1,-1-1 1,0 0 0,-1 0-1,6-12 3,6-13-46,-1 0-1,-2-2 1,7-23 46,-23 55 106,2 1 1,-1-1-1,1 1 0,0 0 1,0-1-1,0 1 0,1 1 0,0-1 1,2-1-107,-6 7 86,1-1 0,-1 1 1,0 0-1,1-1 0,0 1 1,-1 0-1,1 0 0,-1 0 0,1-1 1,-1 1-1,1 0 0,-1 0 1,1 0-1,-1 0 0,1 0 1,0 0-1,-1 0 0,1 0 0,-1 0 1,1 0-1,-1 1 0,1-1 1,-1 0-1,1 0 0,-1 0 0,1 1 1,-1-1-1,1 0 0,-1 1 1,1-1-1,-1 0 0,1 1 1,-1-1-88,20 24 706,9 32-518,-4-3 176,-7-16 399,-3 0 1,5 16-763,-18-46 75,1 0 1,0 0-1,1 0 0,-1-1 0,1 1 1,0-1-1,1 0 0,-1 0 0,4 2-75,-29-67 190,-1 8-186,-2 1 0,-2 2 0,-2 0 0,-3 2 0,-4-4-4,31 46 7,-21-30 321,-2 2-1,-31-30-327,51 54 218,8 4-157,18 3-131,-6 2 81,72 0-219,-1 4 0,53 11 208,-132-15-12,0 0-1,0 0 1,0 0 0,-1 0 0,1 1 0,0 0 0,-1 0 0,0 0-1,1 1 1,-1 0 0,0-1 0,0 2 0,0-1 0,-1 0 0,1 1-1,0 0 13,-1 1 6,1 0-1,-1 0 0,0 0 1,-1 1-1,1 0 0,-1-1 1,0 1-1,0 0 0,-1 0 1,0 0-1,1 5-5,-1 14 67,-1 1 1,-1 0-1,-1-1 0,-2 1 0,-4 18-67,3-15 29,-26 122-744,31-150 412,0 1 0,0 0 1,0-1-1,0 1 0,0 0 1,0-1-1,1 1 0,-1 0 1,1-1-1,-1 1 0,1-1 1,0 1-1,-1-1 0,1 1 1,0-1-1,1 1 303,-1-1-856,0 1 0,0 0 1,0-1-1,-1 1 0,1 0 0,0-1 0,-1 1 0,1 0 1,-1 0-1,1-1 0,-1 1 0,0 1 856,2 7-2802,1 2 212</inkml:trace>
  <inkml:trace contextRef="#ctx0" brushRef="#br0" timeOffset="2542.07">2385 2680 504,'0'0'619,"-13"0"6784,3-1-7111,0 1 0,0-1 0,1-1 0,-1 0 0,-3-1-292,-14-10 574,1-1 0,0-1-1,2-2 1,-1 0 0,-11-12-574,-29-20 1491,62 46-1418,-1 1 1,0-1-1,1-1 1,0 1-1,0 0 0,0-1 1,0 0-1,0 1 1,1-1-1,0 0 0,0 0 1,0-1-1,0 1 1,0 0-1,1-1 0,0 1 1,0-1-1,0 1 1,1-1-1,-1-2-73,1-9-16,1 0-1,0 0 1,2-1 0,-1 2 0,3-5 16,3-19-101,-7 30 79,0 1 0,0-1 0,-1 0 0,0 1 0,0-1 0,-1 0-1,0 1 1,-1-1 0,0 1 0,0-1 0,-2-4 22,1 6 26,-1 1 0,1 0 0,-1 0 0,0 0 0,0 0 1,-1 0-1,0 1 0,0 0 0,0 0 0,-1 0 0,0 0 0,0 1 0,0 0 0,0 0-26,-43-24 310,24 15-139,2-1 0,0-1 1,0 0-1,-5-8-171,6 4 257,-21-21 709,40 36-948,1 0 0,0-1 1,0 1-1,1 0 1,-1-1-1,1 1 1,0-1-1,0 1 0,1-1 1,-1 0-1,1 1 1,0-1-1,0 0 0,1 1 1,-1-1-19,0-23 10,-1 20 11,0 0 0,-1-1 0,0 1 0,0 0-1,-1 0 1,0 0 0,-1 0 0,0 0 0,0 1 0,0-1 0,-1 1 0,0 0 0,0 1 0,-1-1 0,0 1 0,0 0 0,-1 1 0,1-1 0,-1 1 0,0 1 0,-1-1 0,1 1 0,-1 0 0,0 1 0,-3-1-21,-50-19 967,-20-2-967,57 18 322,23 7-311,0-1 0,-1 0-1,1 0 1,0 1 0,-1-1 0,1 0 0,0 0-1,0 0 1,0 0 0,0-1 0,0 1-1,0 0 1,0 0 0,0 0 0,0-1-1,1 1 1,-1-1 0,0 1-11,-10-32-32,2 6 26,4 14 3,1 0 0,-1 0 0,2 0 0,-2-11 3,4 15-6,0 0 0,-1 0 0,-1 0 0,1 0 0,-1 1 0,-1-1 0,0 1 1,0 0-1,-1 0 0,0 0 0,-3-4 6,5 9-2,2 2 2,0 0 0,0 0 0,0 0 0,0 0-1,0 0 1,0-1 0,0 1 0,0 0 0,0-1-1,1 1 1,-1-1 0,1 1 0,-1-1 0,1 1-1,-1-1 1,1 0 0,0 2-6,0 0 1,0 0 0,0 0-1,0 2 4,0-2 2,0 0 12,0 0 0,0 0-7,0 1 3,0 0-1,1-1 1,-1 1 0,0 0-1,0 0 1,0-1 0,0 1 0,0 0-1,0 0 1,0 0 0,0-1-1,0 1 1,0 0 0,0 0-1,-1-1 1,1 1 0,0 0 0,0 0-1,-1-1 1,1 1 0,-1 0-1,1-1 1,-1 2-8,-11 17 40,10-16-27,-42 57 140,44-58-153,0-2-3,58-43-196,-56 41 194,17-16-59,-1 0-1,-1-1 1,-1-1 0,0 0-1,-2-1 1,0-1 0,6-15 64,-19 34-3,4-6 6,-2 1 0,1 0 0,-1-1-1,-1 0 1,0 0 0,0 0 0,0-4-3,-2 13 4,0-1 1,0 1-1,0-1 0,0 1 1,0-1-1,0 1 0,0-1 1,0 1-1,-1-1 0,1 1 1,0-1-1,0 1 0,-1-1 1,1 1-1,0-1 0,0 1 1,-1-1-1,1 1 0,0 0 1,-1-1-1,1 1 0,-1 0 1,1-1-1,-1 1 0,1 0 1,0 0-1,-1-1 0,1 1 1,-1 0-5,-18-1 139,-25 12 28,38-9-174,-4 1 11,-1-1 0,1 1-1,-1-2 1,1 0 0,-1 0 0,0 0 0,1-2-1,-1 1 1,0-1 0,-5-2-4,8 1-6,0 0 1,0-1-1,1 0 0,-1 0 0,1-1 1,-1 1-1,1-2 0,1 1 1,-1-1-1,0 0 0,1-1 0,0 1 1,1-1-1,-1-1 6,-3-3-12,-7-7 6,0-2 1,2 0 0,0-1-1,1 0 1,-4-11 5,15 27 1,0-1 0,1 0 0,0 1 0,0-1 0,0 0 0,1 0 0,-1 1 0,1-1 1,1-1-2,8 30 73,0-3-40,1 30 135,-3-1 1,1 47-169,-6 102-849,-2-125-1060,5-64-1826,-4-10 3464,-1 1 0,1-1 0,-1 1 0,1-1 0,-1 1 0,1-1 0,-1 1 0,0-1 0,1 1 0,-1-1-1,0 1 1,1-1 0,-1 1 0,0 0 0,0-1 0,0 1 0,0 0 0,0-1 0,1 1 0,-1-1 0,0 1 0,0 0 0,0-1 0,-1 1 0,1 0 0,0-1 0,0 1 0,0 0 0,0-1 0,-1 1 0,1 0 271,-4 9-2739,1 1 163</inkml:trace>
  <inkml:trace contextRef="#ctx0" brushRef="#br0" timeOffset="4502.21">1958 3597 980,'0'1'444,"0"1"-1,0 0 1,-1 0 0,1-1 0,0 1-1,-1 0 1,0-1 0,1 1-1,-1 0 1,0-1 0,0 1-1,0-1 1,0 1-444,-20 18 2043,9-11-1680,-1-1 0,-1-1 0,0 0-363,5-2 816,-1 0-615,0-1 0,0 0 0,-1-1 0,0 0 0,1 0 0,-1-1 0,0 0 0,0-1 0,0-1 0,0 1 0,-1-2 0,1 0 0,0 0 0,-7-2-201,-1-2-17,0 0 0,1-1-1,0-2 1,1 1 0,-1-2-1,1 0 1,1-1 0,0-1 17,-31-23 34,1-1 0,-8-11-34,53 45 39,0 1 0,1 0 0,-1 0 0,0 0 0,0-1 0,1 1 0,-1 0 0,0 0 0,0 0 0,0 0 0,1 1 0,-1-1 0,0 0 1,0 0-1,1 0 0,-1 1 0,0-1 0,0 0 0,1 1 0,-1-1 0,0 0 0,1 1 0,-1-1 0,1 1 0,-1-1 0,0 1 0,1-1 0,-1 1 0,1 0 0,-1-1 0,1 1 0,0 0 0,-1-1 0,1 2-39,-18 24 975,-5 12 1901,-25 32-2876,45-67 0,0 0-1,0 0 0,0 0 0,-1 0 1,1-1-1,-1 1 0,1-1 0,-1 0 1,0 0-1,0 0 0,0 0 0,0-1 1,0 1-1,0-1 0,0 0 0,-1-1 1,1 1-1,0-1 0,-1 0 0,1 0 1,0 0-1,-1 0 0,1-1 0,-4 0 1,-13-4-83,0 0 0,0-1 0,1-2 0,-11-5 83,11 6-14,-47-23-69,40 18 84,1 1 0,-2 1 1,1 1-1,-29-5-1,44 12 79,0 2-1,0-1 0,0 2 0,0-1 1,1 2-1,-1-1 0,0 2 0,1 0 0,-7 2-78,10-3 20,-12 1-16,0 0 0,-1-1 0,1-2 0,-17 0-4,7-1 2,21 1-26,0-2 0,0 1 1,0-1-1,-7-2 24,-18-4-19,7 5 138,0 2 0,-10 1-119,32 0-13,2-1-23,4 1-15,0 0 50,-1 0 0,0 0 0,1 0 0,-1 1 0,1-1-1,-1 0 1,0 0 0,1 1 0,-1-1 0,1 0 0,-1 1-1,0-1 1,0 0 0,1 1 0,-1-1 0,0 1 0,1-1-1,-1 0 1,0 1 0,0-1 0,0 1 0,0-1 0,1 1-1,-1 0 2,5 24 21,0 1 0,0 19-21,0-1-5,-4-40 3,-1-1 0,1 1 0,-1-1 0,0 0 0,0 1 0,0-1 0,0 1 0,-1-1 1,1 0-1,-1 1 0,0-1 0,0 0 0,-1 3 2,-7-30-165,-5-10-268,-9-28 433,12 27-162,-15-43-201,4 9 47,-4 0 316,20 55 193,-1 0 0,0 1 0,-1 0 0,-1 0 0,0 1-193,9 11 17,0 1 0,-1-1-1,1 0 1,-1 1 0,1-1-1,-1 1 1,1-1 0,-1 1-1,1-1 1,-1 1-1,1-1 1,-1 1 0,0 0-1,1-1 1,-1 1 0,0 0-1,1-1 1,-1 1 0,0 0-1,1 0 1,-1 0 0,0-1-1,0 1 1,1 0 0,-1 0-1,0 0 1,1 0-1,-1 1-16,-17 11 140,7-3-106,-15 13 24,1 2 0,1 1 0,-9 14-58,30-36 4,-1 2 10,0 0-1,0 0 1,0 0-1,1 1 1,-1-1-1,1 1 1,1 0-1,-1 0 0,1 0 1,0 1-1,1-1 1,-1 0-1,1 1 1,0-1-1,1 1 0,0-1 1,0 1-1,0-1 1,1 1-1,-1-1 1,2 1-1,-1-1 1,1 0-1,0 1 0,0-1 1,1 0-1,-1 0 1,1-1-1,1 1 1,-1 0-1,1-1 0,0 0 1,0 0-1,1 0 1,-1-1-1,1 1 1,0-1-1,6 3-13,-4-2 28,0-1-1,0-1 0,1 0 1,0 0-1,0 0 1,0-1-1,0 0 0,0 0 1,0-1-1,8 0-27,3 0-1268,1-1-1,-1-1 0,1-1 1,0-1 1268,-11 1-2224,-9 2 1997,0-1 0,1 1 1,-1 0-1,0 0 1,1 0-1,-1 0 1,0 0-1,1 0 1,-1 0-1,0 0 0,1 0 1,-1 0-1,0 0 1,1 0-1,-1 0 1,0 0-1,1 0 1,-1 0-1,0 1 1,1-1-1,-1 0 0,0 0 1,0 0-1,1 0 1,-1 1-1,0-1 1,1 0-1,-1 0 1,0 1-1,0-1 0,0 0 1,1 0-1,-1 1 1,0-1-1,0 0 1,0 1-1,0-1 1,1 0-1,-1 1 227,5 4-2173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6:24:53.669"/>
    </inkml:context>
    <inkml:brush xml:id="br0">
      <inkml:brushProperty name="width" value="0.1" units="cm"/>
      <inkml:brushProperty name="height" value="0.1" units="cm"/>
      <inkml:brushProperty name="color" value="#0432FF"/>
    </inkml:brush>
  </inkml:definitions>
  <inkml:trace contextRef="#ctx0" brushRef="#br0">0 0 740,'0'0'1246,"0"0"-94,22 5 1977,-13-3-2866,0 1 0,0 0-1,0 0 1,0 1 0,-1 0 0,0 1-1,1 0-262,59 41 551,-36-22-293,67 40 233,-44-30-127,43 36-364,-93-66 29,-1 0 0,0 0 0,0 0 0,-1 1 0,1-1 0,-1 1 0,0 0 0,0 0 0,0 0 0,-1 1 0,0-1 0,0 1-29,3 12 143,-1 0 0,0 0 0,-1 3-143,-2-10 28,0 0 1,1-1 0,0 1-1,1-1 1,0 0 0,0 0-1,1 0 1,1 0-1,0 0 1,0-1 0,1 0-29,-2-4-2,1 0 1,0-1 0,0 0 0,0 0 0,1 0-1,-1-1 1,1 1 0,0-2 0,0 1-1,0 0 1,1-1 1,35 19 8,-34-14 10,0 0-1,0 1 0,-1 0 0,-1 1 0,1-1 0,-1 1 1,-1 1-1,0-1 0,0 1 0,0 1-17,-3-7 14,3 6 32,-1 0 1,-1 0 0,1 0-1,-2 1 1,1-1 0,-2 1 0,1 0-47,1 76 700,-3-79-626,0-4-63,0-1 0,0 1-1,1 0 1,-1 0 0,1 0 0,0 0-1,0 0 1,0-1 0,0 1 0,1 0-1,-1-1 1,1 1 0,0-1-1,0 0 1,1 0 0,1 3-11,0-2-10,0-1 0,1 1 1,-1-2-1,0 1 0,1 0 0,0-1 0,-1 0 0,1 0 1,0 0-1,0 0 0,1-1 0,2 1 10,1 0 4,1 0 1,-1 1-1,0 0 0,0 1 1,0 0-1,0 0 0,0 1 1,-1 0-1,2 2-4,-5-3 3,-1 0 0,0 0-1,1 1 1,-1-1 0,-1 1 0,1 0-1,-1 0 1,0 1 0,0-1-1,0 1 1,-1-1 0,0 1 0,0 0-1,-1 0 1,1 1-3,0-1-14,0 1 1,0-1-1,0 0 0,1 0 0,0 0 1,0 0-1,1 0 0,0-1 0,0 1 0,0-1 1,0 0-1,1 0 0,1 0 14,9 8-64,1-1-1,0-1 1,14 7 64,-6-1-93,11 5-83,-31-20 120,-2-1 9,-1 0 0,1-1 0,-1 1 0,1-1 0,-1 1 0,1-1 0,-1 0 0,1 1 0,-1-1 0,1 0 0,1 0 47,-3-5 37,-1-4 226,1 9-250,0 0 0,0 0 0,0-1 0,-1 1 0,1 0 0,0 0 0,0 0 0,0 0 0,0 0 0,-1 0 0,1 0 0,0 0 0,0 0 0,0 0 0,0-1 0,-1 1 0,1 0 0,0 0 0,0 0 0,0 0 0,-1 0 0,1 0 0,0 0 0,0 0 0,0 0 0,-1 1 0,1-1 0,0 0 0,0 0 0,0 0 0,0 0 0,-1 0 0,1 0 0,0 0 0,0 0 0,0 0 0,0 1 0,0-1 0,-1 0 0,1 0 0,0 0 0,0 0 0,0 0 0,0 1 0,0-1 0,0 0 0,0 0 0,0 0 0,0 1-13,-19 15 306,1 2-1,0 0 0,2 2 0,0-1 0,1 2 0,-1 4-305,-1-4 249,17-21-246,0 0 0,0 0 0,0 1 0,0-1 0,0 0 0,0 0 0,0 0 0,0 0-1,0 0 1,-1 0 0,1 0 0,0 0 0,0 0 0,0 0 0,0 0 0,0 0 0,0 0 0,0 0 0,0 0 0,-1 0-1,1 0 1,0 0 0,0 0 0,0 0 0,0 0 0,0 0 0,0 0 0,0 0 0,0 0 0,-1 0 0,1 0 0,0 0-1,0 0 1,0 0 0,0 0 0,0 0 0,0 0 0,0 0 0,0 0 0,0-1 0,0 1 0,-1 0 0,1 0 0,0 0 0,0 0-1,0 0 1,0 0 0,0 0 0,0 0 0,0 0 0,0-1 0,0 1 0,0 0 0,0 0 0,0 0 0,0 0-3,3-16 40,58-155-511,-49 130 412,-4 15 1,0 1-1,4-7 59,-8 23 22,-1 0 0,0 0 0,0 0-1,-1 0 1,0-1 0,-1 1 0,0-1-22,-1 10 38,24 41 354,2-9-364,2-1 0,21 17-28,-17-16-10,0 2-1,1 5 11,-4-5-171,2-1-1,31 27 172,-49-47-272,-15-10 149,-8-4 188,-1 0-46,1 0 0,0 1-1,-1 0 1,1 1 0,0 0 0,0 1 0,0 0-1,0 1 1,-3 1-19,-47 8 184,-10-9 148,35-2 678,1 2 0,-25 5-1010,52-7 93,0 1 0,0 1 0,1-1 1,-1 1-1,0 0 0,1 1 0,0 0 0,0 0 1,-4 3-94,3 2-957,6-9 882,1 0 0,0 0 0,0 1 0,0-1 0,0 0 1,0 0-1,0 0 0,0 0 0,0 0 0,0 1 0,0-1 0,0 0 1,0 0-1,0 0 0,0 0 0,0 1 0,0-1 0,0 0 0,0 0 1,0 0-1,0 0 0,0 1 0,0-1 0,0 0 0,0 0 1,0 0-1,0 0 0,0 0 0,0 1 0,1-1 0,-1 0 0,0 0 1,0 0-1,0 0 0,0 0 0,0 0 0,0 0 0,1 1 0,-1-1 1,0 0-1,0 0 0,0 0 0,0 0 0,0 0 0,1 0 0,-1 0 1,0 0-1,0 0 0,0 0 0,0 0 0,1 0 0,-1 0 1,0 0-1,0 0 0,0 0 0,0 0 0,1 0 0,-1 0 0,0 0 75,0 0-278,1 0-1,-1 1 0,1-1 0,-1 1 1,1-1-1,-1 1 0,0-1 0,1 1 1,-1-1-1,0 1 0,1-1 0,-1 1 1,0-1-1,0 1 0,0 0 0,1-1 1,-1 1-1,0-1 0,0 1 0,0 0 0,0-1 1,0 1 278,2 8-2380,3-4 532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6:24:44.893"/>
    </inkml:context>
    <inkml:brush xml:id="br0">
      <inkml:brushProperty name="width" value="0.1" units="cm"/>
      <inkml:brushProperty name="height" value="0.1" units="cm"/>
      <inkml:brushProperty name="color" value="#0432FF"/>
    </inkml:brush>
  </inkml:definitions>
  <inkml:trace contextRef="#ctx0" brushRef="#br0">4515 3777 1164,'0'0'178,"-1"0"0,1 0 0,-1 0 0,1 0 0,-1 0 0,1 0 0,-1 1 0,1-1 0,-1 0 0,1 0 0,-1 1-1,1-1 1,-1 0 0,1 1 0,-1-1 0,1 0 0,0 1 0,-1-1 0,1 1 0,0-1 0,-1 1 0,1-1 0,0 0 0,0 1 0,-1-1 0,1 1 0,0 0 0,0-1 0,0 1-178,13 4 1548,29-4-1082,-32-4-429,0 0 1,-1 0-1,1-1 0,-1-1 1,0 1-1,0-1 1,0-1-1,-1 0 1,8-6-38,18-11 53,5-4 2,-25 17-31,1 0 0,0 1 0,1 0 0,13-5-24,-23 12 24,0 1 0,-1-1 0,1 1 0,0 0 0,0 0 0,0 0 0,-1 1 1,1 0-1,0 0 0,0 1 0,0 0 0,0 0 0,-1 0 0,1 0 0,0 1 1,4 2-25,12 7 131,0 1 0,-1 1 0,0 0 1,7 8-132,-4-3 67,1-2 0,18 9-67,-16-10 24,-3-3 3,0 0-1,0-2 1,3 0-27,-20-7-2,0-1-1,1 0 0,-1-1 1,0 0-1,1 0 0,0-1 0,-1 1 1,1-2-1,-1 1 0,1-1 1,-1 0-1,7-2 3,13-6-42,-1 0-1,-1-1 1,4-3 42,-22 9 5,-1 1 0,1-1 1,0 2-1,0-1 0,0 1 0,0 0 0,0 0 0,1 1 0,-1 0 0,1 0 0,-1 1 1,1 0-1,-1 0 0,0 1 0,1 0 0,-1 0 0,1 1 0,1 1-5,41 14 131,-34-10-132,0-1 0,1 0 0,-1-2 0,1 0 0,0-1 0,1 0 0,-1-1 0,15-1 1,-11-3-65,0-1 1,0-1-1,-1-1 0,1 0 1,10-6 64,33-14-114,1-4 114,-36 16 21,0-2-19,-16 9-3,-1 0-1,1 0 1,0 1-1,5 0 2,-14 4 27,0 0-1,1 0 1,-1 1 0,0-1-1,1 1 1,-1 0-1,0 1 1,1-1-1,-1 1 1,0 0-1,1 0 1,-1 0-1,0 0 1,0 1 0,4 1-27,7 4 13,1-1 0,0 0 1,0-1-1,0-1 1,1-1-1,12 1-13,6 2 5,-31-5-3,-1-1 0,1 1 1,0-1-1,0 0 0,0 0 1,0 0-1,0-1 0,-1 1 0,1-1 1,0 0-1,0 0 0,-1 0 0,1 0 1,-1-1-1,1 1 0,-1-1 1,1 0-1,-1 0 0,0-1 0,0 1 1,0 0-1,0-1 0,0 0 0,-1 0 1,1 0-1,-1 0 0,2-3-2,-3-1 75,-1 6-65,0 1 0,0 0 0,0 0 0,0 0-1,0-1 1,0 1 0,0 0 0,0 0 0,0 0 0,0 0-1,0-1 1,0 1 0,0 0 0,0 0 0,0 0 0,0-1-1,1 1 1,-1 0 0,0 0 0,0 0 0,0 0 0,0 0-1,0-1 1,0 1 0,1 0 0,-1 0 0,0 0 0,0 0-1,0 0 1,0 0 0,0 0 0,1-1 0,-1 1 0,0 0-1,0 0 1,0 0 0,1 0 0,-1 0 0,0 0 0,0 0-1,0 0 1,1 0 0,-1 0 0,0 0 0,0 0 0,0 0-1,0 0 1,1 0 0,-1 0 0,0 1 0,0-1 0,0 0-1,1 0 1,-1 0 0,0 0 0,0 0 0,0 0-10,5 20 1193,-4-12-949,6 32 1359,-2 0 0,-1 23-1603,-2-33 535,0-19-249,-1-14-84,-3-48-382,-3 0 0,-1 1 0,-3 0 0,-2 1 0,-7-17 180,6 30-10,8 25 95,0 0 1,1-1-1,0 1 1,1-1-1,0 1 1,0-4-86,2 15 20,0 0 0,0 0 0,0 0-1,1 0 1,-1 0 0,0 0 0,0 0 0,0 1 0,0-1 0,0 0 0,0 0 0,0 0 0,0 0 0,0 0-1,0 0 1,1 0 0,-1 0 0,0 0 0,0 0 0,0 0 0,0 0 0,0 0 0,0 0 0,0 0 0,0 0 0,1 0-1,-1 0 1,0 0 0,0 0 0,0 0 0,0 0 0,0 0 0,0 0 0,0 0 0,1 0 0,-1 0 0,0 0 0,0 0-1,0 0 1,0 0 0,0 0 0,0 0 0,0 0 0,0 0 0,0-1 0,0 1 0,1 0 0,-1 0 0,0 0-1,0 0 1,0 0 0,0 0 0,0 0 0,0 0 0,0 0 0,0-1 0,0 1 0,0 0 0,0 0-20,10 14 239,-3-4-169,11 4-53,1-1-1,0 0 1,1-2-1,1 0 1,-1-1 0,10 2-17,-6-2-8,-1 0 0,-1 2 1,0 0-1,0 2 0,5 5 8,-18-11 2,0 0-1,0 0 1,-1 1-1,0 0 1,0 0-1,-1 1 0,0 0 1,3 7-2,-9-14 11,1 0 0,-1 0 0,0 0 1,0 0-1,0 0 0,0 0 0,-1 0 0,1 1 1,-1-1-1,0 0 0,0 1 0,0-1 0,0 0 0,0 0 1,-1 1-1,1-1 0,-1 0 0,0 0 0,0 0 1,0 0-1,-1 0 0,1 0 0,-1 0 0,0 0 1,1 0-1,-1-1 0,0 1 0,-1 0 0,1-1 0,0 0 1,-1 0-1,1 0 0,-2 1-11,-9 7 74,-2 0 1,1-1-1,-1 0 1,-1-2-1,1 1 1,-1-2-1,-11 3-74,15-6-712,1 0 0,-1-1 0,1 0 0,-1-1 0,0 0-1,0-1 1,-5-1 712,-13 1-3717,23 0 2729,0 0-1,1 0 1,-1 0-1,1-1 0,-1 0 1,1 0-1,-4-2 989,-4-3-2000</inkml:trace>
  <inkml:trace contextRef="#ctx0" brushRef="#br0" timeOffset="-3775.82">3465 2382 448,'1'-2'320,"0"0"0,0 0 1,0 0-1,1 0 0,-1 1 0,1-1 0,-1 0 0,1 1 0,0-1 1,-1 1-1,1-1 0,0 1 0,0 0 0,0 0 0,1-1-320,8-5 759,-11 6-700,1 1-1,-1 0 0,0 0 1,1 0-1,-1-1 1,0 1-1,0 0 0,1 0 1,-1-1-1,0 1 1,0 0-1,0-1 0,0 1 1,1 0-1,-1-1 1,0 1-1,0 0 0,0-1 1,0 1-1,0 0 0,0-1 1,0 1-1,0 0 1,0-1-1,0 1 0,0 0 1,0-1-1,0 1 1,0-1-1,0 1-58,-9-10 1230,3 6-1536,-39-31 488,33 26-130,0 1 0,1-2 1,0 1-1,-7-10-52,9 10 21,1-1 0,0 0 0,1-1 0,1 1 0,-6-13-21,10 20 3,1-1-1,-1 0 1,1 0-1,0 0 0,0 0 1,1 0-1,-1 0 0,1 0 1,0 0-1,0 0 1,0 0-1,0 0 0,1 0 1,0 0-1,-1 0 0,2 0 1,-1 1-1,0-1 0,1 0 1,1-3-3,6-6-3,1 0 0,0 0 0,0 1 0,1 1 0,9-7 3,-6 5 10,-1-1 0,-1 0 0,0 0 0,1-3-10,-10 12 2,0 0 0,0 0 0,-1 0 0,1 0 0,-1-1 1,0 1-1,-1-1 0,1 1 0,-1-1 0,0 0 0,-1 0 0,1 1 0,-1-1 0,0 0 0,-1-2-2,-15-52 8,13 48-5,0 1 0,-1 0 0,0 1 0,-1-1 0,0 1-1,-1 0 1,0 0 0,-4-5-3,1 2 14,0-1 0,1-1 0,-5-13-14,10 19 1,1-1 0,-1 1 0,2-1 1,-1 1-1,1-1 0,1 1 0,0-1 1,0 0-1,1 1 0,0-1 1,1 1-1,0-1-1,6-21-1,1 1-1,2 1 1,2-2 1,-7 15 3,-1 0 0,0-1 0,-1 1-1,0-1 1,-2 0 0,1-16-3,-4-8 12,-3 1 0,-1 0 0,-2 0 0,-3-10-12,-4 6 13,9 28-1,0-2 0,-3-13-12,8 25 2,-1 1 0,1-1 1,-1 0-1,1 1 0,1-1 0,-1 0 1,1 1-1,0-1 0,1 1 1,1-5-3,2-1 3,0 0 0,2 0 0,-1 1 0,1 0 1,0 1-1,1 0 0,7-7-3,-4 4 3,0 0-1,-1-1 1,-1 0-1,2-4-2,-7 8 7,1 0 0,-1 0-1,-1-1 1,0 1 0,0-1-1,-1 1 1,1-8-7,-2 10 20,0-1-1,-1 0 1,1 1 0,-1-1 0,-1 1 0,0-1-1,0 1 1,0-1 0,-1 1 0,0-2-20,1 0 209,1 9-159,0-1-1,0 1 1,0 0 0,0-1-1,0 1 1,0-1 0,0 1-1,0 0 1,0-1 0,0 1-1,0-1 1,0 1 0,0 0-1,0-1 1,0 1 0,0 0-1,-1-1 1,1 1 0,0-1-1,0 1 1,0 0 0,-1-1 0,1 1-1,0 0 1,0 0 0,-1-1-1,1 1 1,0 0 0,0-1-1,-1 1 1,1 0 0,0 0-1,-1 0 1,1-1 0,-1 1-1,1 0 1,0 0 0,-1 0-1,1 0 1,0 0-50,-1 0 122,1 0 5,0 0 11,-1 0 7,0 0-1,0 0 1,0 1-1,0-1 1,0 0-1,0 1 1,0-1-1,0 1 0,0-1 1,0 1-1,0-1 1,0 1-1,0 0 1,0 0-145,0-1 9,-3 1 50,1-1-1,-1 0 1,0 0-1,0 0 1,0 0 0,1 0-1,-3-2-58,-13 1 82,-9-1 156,0 0-1,0-1 1,1-2-1,-8-3-237,22 6 522,0 1 0,0 0 0,0 0 0,-1 2-522,6-1 257,7 0-252,1 0 1,0 0-1,0 0 1,-1 0-1,1 0 0,0 0 1,-1 0-1,1 0 1,0 0-1,0 0 1,-1 0-1,1 0 0,0 0 1,0 0-1,-1-1 1,1 1-1,0 0 0,0 0 1,-1 0-1,1 0 1,0 0-1,0 0 0,0-1 1,-1 1-1,1 0 1,0 0-1,0 0 0,0-1 1,0 1-1,-1 0 1,1 0-1,0 0 1,0-1-1,0 1 0,0 0 1,0 0-1,0-1 1,0 1-1,0 0 0,0-1 1,0 1-1,0 0 1,0 0-1,0-1 0,0 1 1,0 0-1,0 0 1,0-1-1,0 1 0,0 0 1,0 0-1,0-1 1,0 1-1,0 0 1,1 0-1,-1-1 0,0 1 1,0 0-1,0 0 1,0 0-1,1-1 0,-1 1 1,0 0-6,15-19 445,-9 13-362,11-19-116,-1 0 0,-1-1 0,-1 0 0,-2-1 0,0 0 0,-2-1 0,-1-1 0,3-22 33,8-42 17,-7 32-38,-12 57 0,-1 3 26,0 0 1,0 0-1,1-1 0,-1 1 1,0 0-1,1-1 0,-1 1 1,1 0-1,-1 0 0,1 0 1,0 0-1,0-1 0,-1 1 1,1 0-1,0 0 0,1 0-5,13-1 3,-13 2-2,0-1 0,1 1 0,-1 0 0,1-1 0,-1 1 1,1 0-1,-1 1 0,1-1 0,-1 0 0,1 1 0,-1-1 0,0 1 0,1 0 1,-1 0-1,3 1-1,16 10 3,5 1 12,0 1 0,-2 1 0,0 2 0,11 10-15,-15-10 13,21 20 4,6 10-17,-38-37 5,1 0 0,-1 1 0,-1 0 0,0 1 0,-1 0 0,3 5-5,25 51 48,-35-67-43,1 1-1,0 0 1,0-1 0,-1 1-1,1 0 1,0-1-1,-1 1 1,0 0 0,1 0-1,-1 0 1,0-1-1,0 1 1,0 0 0,0 0-1,0 0 1,-1-1 0,1 1-1,0 0 1,-1 0-1,0 0 1,1-1 0,-1 1-1,0-1 1,0 1-1,0 0 1,0-1 0,0 1-1,0-1 1,0 0 0,0 1-1,-1-1 1,1 0-1,0 0 1,-1 0 0,1 0-1,-1 0 1,0 0-1,-1 1-4,-27 11 63,0-2-1,-1 0 1,-9 0-63,23-7-33,0-1-1,0 0 1,0-2 0,-1 0 0,1 0-1,-18-3 34,14 0-1371,0 0 0,0 2-1,-15 1 1372,33 0-472,0 0-1,0-1 1,0 1-1,0 0 1,0 0-1,1 1 1,-1-1-1,0 1 1,1-1-1,-1 1 1,0 0-1,1 0 1,0 0-1,0 0 1,-1 0-1,1 1 1,0-1 0,1 1-1,-1-1 1,0 1-1,1 0 1,0-1-1,-1 1 1,1 0-1,0 0 1,0 0-1,1 0 1,-1 1 472,3 8-1821</inkml:trace>
  <inkml:trace contextRef="#ctx0" brushRef="#br0" timeOffset="-1826.88">4294 2586 356,'-10'8'5313,"15"-16"-3162,8-16-1700,-4-4-385,0 0 0,2 0 0,1 1 0,10-15-66,-12 25 13,1 0 0,1 1-1,0 0 1,1 1 0,0 0-1,1 1 1,6-4-13,-13 13 32,1-1 0,0 1 0,1 0 1,-1 0-1,1 1 0,0 1 0,0-1 0,0 1 0,6 0-32,13-2 212,0 1 0,16 0-212,-19 2 148,-1 0 0,0-2-1,21-6-147,-34 7 59,-1-1 0,0 0 0,-1 0 0,1-1 0,-1 0 0,0-1 0,0 0 0,-1-1 0,1 0 0,-2 0 0,4-4-59,-1 0 64,-2 0 0,0 0 0,0-1 0,-1-1 0,0 1 0,-1-1-1,0 0 1,1-7-64,9-28 167,2 1 0,23-40-167,-39 83 72,0 1 0,1-1 0,-1 1 0,1 0 0,0 0 1,0 0-1,0 0 0,0 0 0,1 1 0,-1-1 0,1 1 0,0 0 1,-1 0-1,1 1 0,0-1 0,4-1-72,7 0 342,1 0 0,-1 0 0,1 1 0,1 1-342,-2 0 91,0 0 0,0-2 0,-1 0 1,3-1-92,-4 0 6,0-2 1,0 0-1,-1 0 1,0-1 0,-1 0-1,1-1 1,-1-1 0,-1 0-1,0 0 1,0-1-7,18-21-65,-1-2 0,13-21 65,4-6 5,-37 51 6,-2 2 35,0 0 0,0 1 0,1-1-1,0 1 1,0 0 0,0 1 0,1 0-1,-1 0 1,1 0 0,0 1 0,6-3-46,48-16 394,-42 17-337,0-2-1,-1 0 0,0 0 1,4-4-57,-9 3-3,-1 0 1,-1 0 0,0-1-1,0 0 1,-1-1 0,0 0-1,-1-1 1,0 0 0,-1 0-1,6-12 3,6-13-46,-1 0-1,-2-2 1,7-23 46,-23 55 106,2 1 1,-1-1-1,1 1 0,0 0 1,0-1-1,0 1 0,1 1 0,0-1 1,2-1-107,-6 7 86,1-1 0,-1 1 1,0 0-1,1-1 0,0 1 1,-1 0-1,1 0 0,-1 0 0,1-1 1,-1 1-1,1 0 0,-1 0 1,1 0-1,-1 0 0,1 0 1,0 0-1,-1 0 0,1 0 0,-1 0 1,1 0-1,-1 1 0,1-1 1,-1 0-1,1 0 0,-1 0 0,1 1 1,-1-1-1,1 0 0,-1 1 1,1-1-1,-1 0 0,1 1 1,-1-1-88,20 24 706,9 32-518,-4-3 176,-7-16 399,-3 0 1,5 16-763,-18-46 75,1 0 1,0 0-1,1 0 0,-1-1 0,1 1 1,0-1-1,1 0 0,-1 0 0,4 2-75,-29-67 190,-1 8-186,-2 1 0,-2 2 0,-2 0 0,-3 2 0,-4-4-4,31 46 7,-21-30 321,-2 2-1,-31-30-327,51 54 218,8 4-157,18 3-131,-6 2 81,72 0-219,-1 4 0,53 11 208,-132-15-12,0 0-1,0 0 1,0 0 0,-1 0 0,1 1 0,0 0 0,-1 0 0,0 0-1,1 1 1,-1 0 0,0-1 0,0 2 0,0-1 0,-1 0 0,1 1-1,0 0 13,-1 1 6,1 0-1,-1 0 0,0 0 1,-1 1-1,1 0 0,-1-1 1,0 1-1,0 0 0,-1 0 1,0 0-1,1 5-5,-1 14 67,-1 1 1,-1 0-1,-1-1 0,-2 1 0,-4 18-67,3-15 29,-26 122-744,31-150 412,0 1 0,0 0 1,0-1-1,0 1 0,0 0 1,0-1-1,1 1 0,-1 0 1,1-1-1,-1 1 0,1-1 1,0 1-1,-1-1 0,1 1 1,0-1-1,1 1 303,-1-1-856,0 1 0,0 0 1,0-1-1,-1 1 0,1 0 0,0-1 0,-1 1 0,1 0 1,-1 0-1,1-1 0,-1 1 0,0 1 856,2 7-2802,1 2 212</inkml:trace>
  <inkml:trace contextRef="#ctx0" brushRef="#br0" timeOffset="2542.07">2385 2680 504,'0'0'619,"-13"0"6784,3-1-7111,0 1 0,0-1 0,1-1 0,-1 0 0,-3-1-292,-14-10 574,1-1 0,0-1-1,2-2 1,-1 0 0,-11-12-574,-29-20 1491,62 46-1418,-1 1 1,0-1-1,1-1 1,0 1-1,0 0 0,0-1 1,0 0-1,0 1 1,1-1-1,0 0 0,0 0 1,0-1-1,0 1 1,0 0-1,1-1 0,0 1 1,0-1-1,0 1 1,1-1-1,-1-2-73,1-9-16,1 0-1,0 0 1,2-1 0,-1 2 0,3-5 16,3-19-101,-7 30 79,0 1 0,0-1 0,-1 0 0,0 1 0,0-1 0,-1 0-1,0 1 1,-1-1 0,0 1 0,0-1 0,-2-4 22,1 6 26,-1 1 0,1 0 0,-1 0 0,0 0 0,0 0 1,-1 0-1,0 1 0,0 0 0,0 0 0,-1 0 0,0 0 0,0 1 0,0 0 0,0 0-26,-43-24 310,24 15-139,2-1 0,0-1 1,0 0-1,-5-8-171,6 4 257,-21-21 709,40 36-948,1 0 0,0-1 1,0 1-1,1 0 1,-1-1-1,1 1 1,0-1-1,0 1 0,1-1 1,-1 0-1,1 1 1,0-1-1,0 0 0,1 1 1,-1-1-19,0-23 10,-1 20 11,0 0 0,-1-1 0,0 1 0,0 0-1,-1 0 1,0 0 0,-1 0 0,0 0 0,0 1 0,0-1 0,-1 1 0,0 0 0,0 1 0,-1-1 0,0 1 0,0 0 0,-1 1 0,1-1 0,-1 1 0,0 1 0,-1-1 0,1 1 0,-1 0 0,0 1 0,-3-1-21,-50-19 967,-20-2-967,57 18 322,23 7-311,0-1 0,-1 0-1,1 0 1,0 1 0,-1-1 0,1 0 0,0 0-1,0 0 1,0 0 0,0-1 0,0 1-1,0 0 1,0 0 0,0 0 0,0-1-1,1 1 1,-1-1 0,0 1-11,-10-32-32,2 6 26,4 14 3,1 0 0,-1 0 0,2 0 0,-2-11 3,4 15-6,0 0 0,-1 0 0,-1 0 0,1 0 0,-1 1 0,-1-1 0,0 1 1,0 0-1,-1 0 0,0 0 0,-3-4 6,5 9-2,2 2 2,0 0 0,0 0 0,0 0 0,0 0-1,0 0 1,0-1 0,0 1 0,0 0 0,0-1-1,1 1 1,-1-1 0,1 1 0,-1-1 0,1 1-1,-1-1 1,1 0 0,0 2-6,0 0 1,0 0 0,0 0-1,0 2 4,0-2 2,0 0 12,0 0 0,0 0-7,0 1 3,0 0-1,1-1 1,-1 1 0,0 0-1,0 0 1,0-1 0,0 1 0,0 0-1,0 0 1,0 0 0,0-1-1,0 1 1,0 0 0,0 0-1,-1-1 1,1 1 0,0 0 0,0 0-1,-1-1 1,1 1 0,-1 0-1,1-1 1,-1 2-8,-11 17 40,10-16-27,-42 57 140,44-58-153,0-2-3,58-43-196,-56 41 194,17-16-59,-1 0-1,-1-1 1,-1-1 0,0 0-1,-2-1 1,0-1 0,6-15 64,-19 34-3,4-6 6,-2 1 0,1 0 0,-1-1-1,-1 0 1,0 0 0,0 0 0,0-4-3,-2 13 4,0-1 1,0 1-1,0-1 0,0 1 1,0-1-1,0 1 0,0-1 1,0 1-1,-1-1 0,1 1 1,0-1-1,0 1 0,-1-1 1,1 1-1,0-1 0,0 1 1,-1-1-1,1 1 0,0 0 1,-1-1-1,1 1 0,-1 0 1,1-1-1,-1 1 0,1 0 1,0 0-1,-1-1 0,1 1 1,-1 0-5,-18-1 139,-25 12 28,38-9-174,-4 1 11,-1-1 0,1 1-1,-1-2 1,1 0 0,-1 0 0,0 0 0,1-2-1,-1 1 1,0-1 0,-5-2-4,8 1-6,0 0 1,0-1-1,1 0 0,-1 0 0,1-1 1,-1 1-1,1-2 0,1 1 1,-1-1-1,0 0 0,1-1 0,0 1 1,1-1-1,-1-1 6,-3-3-12,-7-7 6,0-2 1,2 0 0,0-1-1,1 0 1,-4-11 5,15 27 1,0-1 0,1 0 0,0 1 0,0-1 0,0 0 0,1 0 0,-1 1 0,1-1 1,1-1-2,8 30 73,0-3-40,1 30 135,-3-1 1,1 47-169,-6 102-849,-2-125-1060,5-64-1826,-4-10 3464,-1 1 0,1-1 0,-1 1 0,1-1 0,-1 1 0,1-1 0,-1 1 0,0-1 0,1 1 0,-1-1-1,0 1 1,1-1 0,-1 1 0,0 0 0,0-1 0,0 1 0,0 0 0,0-1 0,1 1 0,-1-1 0,0 1 0,0 0 0,0-1 0,-1 1 0,1 0 0,0-1 0,0 1 0,0 0 0,0-1 0,-1 1 0,1 0 271,-4 9-2739,1 1 163</inkml:trace>
  <inkml:trace contextRef="#ctx0" brushRef="#br0" timeOffset="4502.21">1958 3597 980,'0'1'444,"0"1"-1,0 0 1,-1 0 0,1-1 0,0 1-1,-1 0 1,0-1 0,1 1-1,-1 0 1,0-1 0,0 1-1,0-1 1,0 1-444,-20 18 2043,9-11-1680,-1-1 0,-1-1 0,0 0-363,5-2 816,-1 0-615,0-1 0,0 0 0,-1-1 0,0 0 0,1 0 0,-1-1 0,0 0 0,0-1 0,0-1 0,0 1 0,-1-2 0,1 0 0,0 0 0,-7-2-201,-1-2-17,0 0 0,1-1-1,0-2 1,1 1 0,-1-2-1,1 0 1,1-1 0,0-1 17,-31-23 34,1-1 0,-8-11-34,53 45 39,0 1 0,1 0 0,-1 0 0,0 0 0,0-1 0,1 1 0,-1 0 0,0 0 0,0 0 0,0 0 0,1 1 0,-1-1 0,0 0 1,0 0-1,1 0 0,-1 1 0,0-1 0,0 0 0,1 1 0,-1-1 0,0 0 0,1 1 0,-1-1 0,1 1 0,-1-1 0,0 1 0,1-1 0,-1 1 0,1 0 0,-1-1 0,1 1 0,0 0 0,-1-1 0,1 2-39,-18 24 975,-5 12 1901,-25 32-2876,45-67 0,0 0-1,0 0 0,0 0 0,-1 0 1,1-1-1,-1 1 0,1-1 0,-1 0 1,0 0-1,0 0 0,0 0 0,0-1 1,0 1-1,0-1 0,0 0 0,-1-1 1,1 1-1,0-1 0,-1 0 0,1 0 1,0 0-1,-1 0 0,1-1 0,-4 0 1,-13-4-83,0 0 0,0-1 0,1-2 0,-11-5 83,11 6-14,-47-23-69,40 18 84,1 1 0,-2 1 1,1 1-1,-29-5-1,44 12 79,0 2-1,0-1 0,0 2 0,0-1 1,1 2-1,-1-1 0,0 2 0,1 0 0,-7 2-78,10-3 20,-12 1-16,0 0 0,-1-1 0,1-2 0,-17 0-4,7-1 2,21 1-26,0-2 0,0 1 1,0-1-1,-7-2 24,-18-4-19,7 5 138,0 2 0,-10 1-119,32 0-13,2-1-23,4 1-15,0 0 50,-1 0 0,0 0 0,1 0 0,-1 1 0,1-1-1,-1 0 1,0 0 0,1 1 0,-1-1 0,1 0 0,-1 1-1,0-1 1,0 0 0,1 1 0,-1-1 0,0 1 0,1-1-1,-1 0 1,0 1 0,0-1 0,0 1 0,0-1 0,1 1-1,-1 0 2,5 24 21,0 1 0,0 19-21,0-1-5,-4-40 3,-1-1 0,1 1 0,-1-1 0,0 0 0,0 1 0,0-1 0,0 1 0,-1-1 1,1 0-1,-1 1 0,0-1 0,0 0 0,-1 3 2,-7-30-165,-5-10-268,-9-28 433,12 27-162,-15-43-201,4 9 47,-4 0 316,20 55 193,-1 0 0,0 1 0,-1 0 0,-1 0 0,0 1-193,9 11 17,0 1 0,-1-1-1,1 0 1,-1 1 0,1-1-1,-1 1 1,1-1 0,-1 1-1,1-1 1,-1 1-1,1-1 1,-1 1 0,0 0-1,1-1 1,-1 1 0,0 0-1,1-1 1,-1 1 0,0 0-1,1 0 1,-1 0 0,0-1-1,0 1 1,1 0 0,-1 0-1,0 0 1,1 0-1,-1 1-16,-17 11 140,7-3-106,-15 13 24,1 2 0,1 1 0,-9 14-58,30-36 4,-1 2 10,0 0-1,0 0 1,0 0-1,1 1 1,-1-1-1,1 1 1,1 0-1,-1 0 0,1 0 1,0 1-1,1-1 1,-1 0-1,1 1 1,0-1-1,1 1 0,0-1 1,0 1-1,0-1 1,1 1-1,-1-1 1,2 1-1,-1-1 1,1 0-1,0 1 0,0-1 1,1 0-1,-1 0 1,1-1-1,1 1 1,-1 0-1,1-1 0,0 0 1,0 0-1,1 0 1,-1-1-1,1 1 1,0-1-1,6 3-13,-4-2 28,0-1-1,0-1 0,1 0 1,0 0-1,0 0 1,0-1-1,0 0 0,0 0 1,0-1-1,8 0-27,3 0-1268,1-1-1,-1-1 0,1-1 1,0-1 1268,-11 1-2224,-9 2 1997,0-1 0,1 1 1,-1 0-1,0 0 1,1 0-1,-1 0 1,0 0-1,1 0 1,-1 0-1,0 0 0,1 0 1,-1 0-1,0 0 1,1 0-1,-1 0 1,0 0-1,1 0 1,-1 0-1,0 1 1,1-1-1,-1 0 0,0 0 1,0 0-1,1 0 1,-1 1-1,0-1 1,1 0-1,-1 0 1,0 1-1,0-1 0,0 0 1,1 0-1,-1 1 1,0-1-1,0 0 1,0 1-1,0-1 1,1 0-1,-1 1 227,5 4-2173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6:24:53.669"/>
    </inkml:context>
    <inkml:brush xml:id="br0">
      <inkml:brushProperty name="width" value="0.1" units="cm"/>
      <inkml:brushProperty name="height" value="0.1" units="cm"/>
      <inkml:brushProperty name="color" value="#0432FF"/>
    </inkml:brush>
  </inkml:definitions>
  <inkml:trace contextRef="#ctx0" brushRef="#br0">0 0 740,'0'0'1246,"0"0"-94,22 5 1977,-13-3-2866,0 1 0,0 0-1,0 0 1,0 1 0,-1 0 0,0 1-1,1 0-262,59 41 551,-36-22-293,67 40 233,-44-30-127,43 36-364,-93-66 29,-1 0 0,0 0 0,0 0 0,-1 1 0,1-1 0,-1 1 0,0 0 0,0 0 0,0 0 0,-1 1 0,0-1 0,0 1-29,3 12 143,-1 0 0,0 0 0,-1 3-143,-2-10 28,0 0 1,1-1 0,0 1-1,1-1 1,0 0 0,0 0-1,1 0 1,1 0-1,0 0 1,0-1 0,1 0-29,-2-4-2,1 0 1,0-1 0,0 0 0,0 0 0,1 0-1,-1-1 1,1 1 0,0-2 0,0 1-1,0 0 1,1-1 1,35 19 8,-34-14 10,0 0-1,0 1 0,-1 0 0,-1 1 0,1-1 0,-1 1 1,-1 1-1,0-1 0,0 1 0,0 1-17,-3-7 14,3 6 32,-1 0 1,-1 0 0,1 0-1,-2 1 1,1-1 0,-2 1 0,1 0-47,1 76 700,-3-79-626,0-4-63,0-1 0,0 1-1,1 0 1,-1 0 0,1 0 0,0 0-1,0 0 1,0-1 0,0 1 0,1 0-1,-1-1 1,1 1 0,0-1-1,0 0 1,1 0 0,1 3-11,0-2-10,0-1 0,1 1 1,-1-2-1,0 1 0,1 0 0,0-1 0,-1 0 0,1 0 1,0 0-1,0 0 0,1-1 0,2 1 10,1 0 4,1 0 1,-1 1-1,0 0 0,0 1 1,0 0-1,0 0 0,0 1 1,-1 0-1,2 2-4,-5-3 3,-1 0 0,0 0-1,1 1 1,-1-1 0,-1 1 0,1 0-1,-1 0 1,0 1 0,0-1-1,0 1 1,-1-1 0,0 1 0,0 0-1,-1 0 1,1 1-3,0-1-14,0 1 1,0-1-1,0 0 0,1 0 0,0 0 1,0 0-1,1 0 0,0-1 0,0 1 0,0-1 1,0 0-1,1 0 0,1 0 14,9 8-64,1-1-1,0-1 1,14 7 64,-6-1-93,11 5-83,-31-20 120,-2-1 9,-1 0 0,1-1 0,-1 1 0,1-1 0,-1 1 0,1-1 0,-1 0 0,1 1 0,-1-1 0,1 0 0,1 0 47,-3-5 37,-1-4 226,1 9-250,0 0 0,0 0 0,0-1 0,-1 1 0,1 0 0,0 0 0,0 0 0,0 0 0,0 0 0,-1 0 0,1 0 0,0 0 0,0 0 0,0 0 0,0-1 0,-1 1 0,1 0 0,0 0 0,0 0 0,0 0 0,-1 0 0,1 0 0,0 0 0,0 0 0,0 0 0,-1 1 0,1-1 0,0 0 0,0 0 0,0 0 0,0 0 0,-1 0 0,1 0 0,0 0 0,0 0 0,0 0 0,0 1 0,0-1 0,-1 0 0,1 0 0,0 0 0,0 0 0,0 0 0,0 1 0,0-1 0,0 0 0,0 0 0,0 0 0,0 1-13,-19 15 306,1 2-1,0 0 0,2 2 0,0-1 0,1 2 0,-1 4-305,-1-4 249,17-21-246,0 0 0,0 0 0,0 1 0,0-1 0,0 0 0,0 0 0,0 0 0,0 0-1,0 0 1,-1 0 0,1 0 0,0 0 0,0 0 0,0 0 0,0 0 0,0 0 0,0 0 0,0 0 0,0 0 0,-1 0-1,1 0 1,0 0 0,0 0 0,0 0 0,0 0 0,0 0 0,0 0 0,0 0 0,0 0 0,-1 0 0,1 0 0,0 0-1,0 0 1,0 0 0,0 0 0,0 0 0,0 0 0,0 0 0,0 0 0,0-1 0,0 1 0,-1 0 0,1 0 0,0 0 0,0 0-1,0 0 1,0 0 0,0 0 0,0 0 0,0 0 0,0-1 0,0 1 0,0 0 0,0 0 0,0 0 0,0 0-3,3-16 40,58-155-511,-49 130 412,-4 15 1,0 1-1,4-7 59,-8 23 22,-1 0 0,0 0 0,0 0-1,-1 0 1,0-1 0,-1 1 0,0-1-22,-1 10 38,24 41 354,2-9-364,2-1 0,21 17-28,-17-16-10,0 2-1,1 5 11,-4-5-171,2-1-1,31 27 172,-49-47-272,-15-10 149,-8-4 188,-1 0-46,1 0 0,0 1-1,-1 0 1,1 1 0,0 0 0,0 1 0,0 0-1,0 1 1,-3 1-19,-47 8 184,-10-9 148,35-2 678,1 2 0,-25 5-1010,52-7 93,0 1 0,0 1 0,1-1 1,-1 1-1,0 0 0,1 1 0,0 0 0,0 0 1,-4 3-94,3 2-957,6-9 882,1 0 0,0 0 0,0 1 0,0-1 0,0 0 1,0 0-1,0 0 0,0 0 0,0 0 0,0 1 0,0-1 0,0 0 1,0 0-1,0 0 0,0 0 0,0 1 0,0-1 0,0 0 0,0 0 1,0 0-1,0 0 0,0 1 0,0-1 0,0 0 0,0 0 1,0 0-1,0 0 0,0 0 0,0 1 0,1-1 0,-1 0 0,0 0 1,0 0-1,0 0 0,0 0 0,0 0 0,0 0 0,1 1 0,-1-1 1,0 0-1,0 0 0,0 0 0,0 0 0,0 0 0,1 0 0,-1 0 1,0 0-1,0 0 0,0 0 0,0 0 0,1 0 0,-1 0 1,0 0-1,0 0 0,0 0 0,0 0 0,1 0 0,-1 0 0,0 0 75,0 0-278,1 0-1,-1 1 0,1-1 0,-1 1 1,1-1-1,-1 1 0,0-1 0,1 1 1,-1-1-1,0 1 0,1-1 0,-1 1 1,0-1-1,0 1 0,0 0 0,1-1 1,-1 1-1,0-1 0,0 1 0,0 0 0,0-1 1,0 1 278,2 8-2380,3-4 532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7T16:23:05.1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126 105 1104,'-9'-3'931,"-1"0"0,1 1 1,0 0-1,-1 1 0,1 0 0,0 0 0,-1 1 0,-3 1-931,2-4 1911,10 3 183,8 2-181,-7-2-1867,75 22 6638,-54-18-6089,-1 0-1,1-1 0,0-1 1,13 0-595,35-6 327,-1-2-1,28-8-326,-29 4 78,-35 5-44,-20 2-27,-1 1 0,0 0-1,0 1 1,1 1-1,-1-1 1,1 2-1,-1 0 1,1 0 0,-1 1-1,9 2-6,-11-1-2,0 0 0,-1-1 0,1-1-1,0 1 1,0-1 0,0-1 0,6 0 2,-15 0-6,0 0-4,0 0 1,0 0 0,0 0-6,0 0-5,0 0 0,-1 1-146,-2 1 141,0 0-1,0 0 1,0 0-1,0 1 1,0-1 0,1 1-1,-1 0 26,-16 41-26,1 1 0,-3 21 26,6-15 0,-7 28-1,3 5 1,-1 48-39,0 83 39,9-83-72,8-52-251,3-81 317,0 0 0,-1 0 0,1 1 0,-1-1 0,1 0-1,0 0 1,-1 1 0,1-1 0,-1 0 0,0 1 0,1-1-1,-1 1 1,0-1 0,1 1 0,-1-1 0,0 1 0,0-1-1,1 1 1,-1 0 0,0-1 0,0 1 0,0 0 0,1 0-1,-1-1 1,0 1 0,0 0 0,0 0 0,0 0 6,-28-3-153,11 3 154,-105 0 93,-69-11-94,141 10 381,49 1-353,-1 0-13,0 0-1,0 0 0,0 1 0,0-1 0,0 0 1,0 1-1,0 0 0,0 0 0,0 0-14,-8 4-24,9-5 25,2 0 2,-5-8-50,6-19 36,1-1-1,4-11 12,-2 11 14,-1 1 0,-1-13-14,-2 37-3,0-69-27,-5-11 30,1 41-3,-2-20 12,3-22-9,-8-12 20,6 36 29,4 54-48,0 0 1,0-1 0,0 1 0,0 0 0,-2-3-2,1 3 14,0 0 0,1 0 0,-1-1 0,1 1 1,1-4-15,-1 6 14,0-1 1,0 0 0,0 1 0,-1-1 0,1 0 0,-1 1-1,0 0 1,-1-1 0,1 1 0,-2-1-15,0-3 45,-3-1-32,-2-8 49,8 17-55,1-1 0,0 0 0,0 0 0,0 0 0,-1 1 0,1-1 0,0 0 0,-1 0 0,1 1 0,-1-1 0,1 0 0,-1 1 0,1-1 0,-1 0 0,1 1 0,-1-1-7,0 0-1,0 0 0,0 0 0,0 1 0,1-1-1,-1 0 1,1 0 0,-1 0 0,0 0 0,1 0-1,-1 0 1,1 0 0,0 0 0,-1 0 0,1-1 0,0 1-1,0 0 1,0-1 1,-1 0-26,1 2 19,7 7-6,-5-6 9,-1 0 1,1 0 0,0 0-1,0 0 1,0 0 0,0-1-1,-1 1 1,1-1 0,0 1 0,0-1-1,0 1 1,1-1 0,-1 0-1,0 0 1,0 0 3,38-4-69,-11 1 0,97 3-186,-63-7 108,-51 5 128,-1 0 0,1 1 0,0 0 0,-1 1 0,1 0 0,0 1 0,8 1 19,-8 0-50,1-1-1,-1 0 1,1-1-1,10 0 51,7-1-117,-29 1 102,-1 0 5,0 0-3,0 0 6,0 0-3,0 0 6,0 0 8,0 0 2,0 0-2,0 0-8,0 0-6,-1-3-112,-14 24-167,11-17 258,1 0 1,0 1-1,-1-1 1,2 1-1,-1 0 1,0-1-1,1 2 31,-9 19-6,-5 18 84,2 9 81,7-34-82,2 0 0,1 1 0,0 0 0,1 0-1,0 15-76,3 7 104,-3-1 0,-4 20-104,6-50 26,1 0-1,-1 0 1,2 0 0,0 0-1,0 0 1,0-1 0,1 2-26,-2-2 4,1 6 89,-23 6 134,22-21-226,0 0 0,0 1-1,-1-1 1,1 0 0,0 0 0,0 0 0,0 0 0,-1 0-1,1 0 1,0 0 0,0 0 0,0 0 0,-1 0 0,1 0 0,0 0-1,0 0 1,-1 0 0,1 0 0,0 0 0,0 0 0,0 0-1,-1 0 1,1 0 0,0 0 0,0 0 0,0 0 0,-1 0 0,1 0-1,0 0 1,0-1 0,0 1 0,-1 0 0,1 0 0,0 0-1,0 0 1,0-1 0,0 1 0,0 0 0,-1 0 0,1 0 0,0 0-1,-8-15-35,-5-27-76,10 31 108,-48-136-84,39 102 78,3 10 12,-2 0 0,-14-29-3,13 40 25,6 13 30,1-1-1,0 1 1,0-1-1,-1-7-54,1 5 44,0-6 303,5 51-115,-1-9-206,1 0 0,1 0 1,2 4-27,2 6 4,-2-4-1,2-1 1,0 1-1,2-1 0,1-1 1,1 1-1,8 12-3,1-4 0,-1-3 3,-1 2-1,-1 0 1,-1 2-3,-13-32-2,1 0-1,0-1 1,0 1-1,0 0 1,0-1-1,0 1 1,1-1-1,0 0 1,0 0-1,0 0 1,0 0-1,3 2 3,7 14-63,-12-19 54,0 1 0,1-1 1,-1 1-1,0-1 0,0 0 0,1 1 1,-1-1-1,0 0 0,0 0 0,1 0 1,-1 0-1,0 0 0,1 0 0,-1 0 0,1-1 9,-1 1 0,0 0-1,0 0 0,0-1 1,0 1-1,-1 0 0,1 0 1,0 0-1,0 0 0,0 0 1,0 1-1,0-1 0,0 0 1,0 0-1,0 1 1,0-1-1,0 0 0,0 1 1,0-1-1,-1 1 0,1-1 1,0 1-1,0-1 0,0 1 1,-1 0-1,0-1 1,1 0-1,-1 0 0,0 1 1,1-1-1,-1 0 0,0 0 0,1 1 1,-1-1-1,0 0 0,1 0 0,-1 0 1,0 0-1,1 1 0,-1-1 0,1 0 1,-1 0-1,0 0 0,1 0 0,-1 0 1,1 0-1,-1 0 0,0 0 0,1 0 1,-1 0-1,1 0 0,-1 0 1,0-1-1,1 1 0,-1 0 0,1 0 1,0 0-2,-6 4 8,2-1-3,-28 26 75,30-28-74,-1-1 0,1 1 1,0-1-1,0 1 0,-1-1 1,1 0-1,-1 1 1,1-1-1,0 0 0,-1 0 1,1 0-1,-1 0 0,1 0 1,0-1-1,-1 1 1,0 0-5,-29-7 25,17 4 18,5 2-20,8 0-20,0 1-1,0 0 1,0 0-1,0 0 1,0 0-1,0-1 1,0 1-1,0 0 1,0-1 0,0 1-1,0-1 1,0 0-1,0 1 1,0-1-1,0 1 1,0-1-1,1 0 1,-1 0-1,0 0 1,0 1 0,1-1-1,-1 0 1,1 0-1,-1 0-2,-24-40 64,24 37-68,0 1-1,0-1 1,1 0-1,-1 0 0,1 0 1,0 0-1,0 0 1,1 0-1,-1 0 1,1 0-1,0 0 1,0 0-1,1-1 5,3-30-5,-5 17 4,-2 0-1,0 0 1,-1 1-1,0-1 1,-2 1-1,0 0 1,-5-9 1,7 15 1,1 1 0,-1-1 1,2 0-1,-1-3-1,2 7 6,-1 0-1,0 0 0,0 1 0,0-1 1,-1 0-1,0 0 0,0 1 1,-1-1-1,0 1 0,0 0 1,-1 0-1,-1-2-5,-2-2 23,-1-1 0,2 0 0,-5-9-23,6 11 16,1 0 0,-1 1 1,-1 0-1,1 0 0,-1 0 0,-1 1 0,0-1-16,0 2 1,1 0 0,1-1 0,-1 0 0,1 1 0,0-2 0,1 1 0,0 0 0,0-1 0,0 0 0,1-2-1,-28-52-11,11 21 7,18 36 2,0 0-1,0 0 1,0 0-1,0 0 1,1-1-1,0 1 0,0-2 3,-6-21-10,6 21 24,4 12 14,9 8 7,3-6-46,1 0 1,0-1-1,1-1 1,-1-1-1,1 0 1,0-1-1,11 0 11,-13-1 9,3 1-8,-10-1-13,-1 0 1,1-1 0,0 0-1,-1-1 1,1 0 0,0 0-1,0 0 1,-1-1 0,1-1 0,-1 1-1,3-2 12,-3 1-6,-1 0 0,1 1 0,0-1 0,0 1 0,0 0 0,0 1 6,-2 0-7,3 0-1,-1 0 0,0 0 0,0 1-1,0 0 1,5 1 8,-8 0-4,0-1-1,1 0 0,-1 0 1,0 0-1,0-1 0,0 1 1,0-1-1,1 0 0,-1-1 1,0 1-1,0 0 0,0-1 1,2-1 4,13 2-22,-12 0-134,-14 0-286,5 0-518,-1 0 1,1 0 0,0 1 0,0-1-1,0 1 1,0-1 0,0 1 0,0 0 0,0-1-1,0 1 1,0 0 0,0 0 0,1 1-1,-1-1 1,0 0 0,0 1 0,1-1 0,-1 1-1,1-1 1,-1 2 959,-4 6-2801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13:57:04.32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201 1693 220,'2'11'6168,"2"4"-4241,-9 10 5920,-13-22-6367,8-1-915,0 0 0,-1 1 0,-11 4-1,14-4-140,0 0-1,-1-1 0,-16 3 1,21-4-332,1-1-1,0 0 1,-1-1 0,1 1 0,0 0 0,-1-1 0,1 0-1,0 0 1,-1 0 0,1 0 0,0-1 0,0 1-1,0-1 1,-3-2 0,4 2-66,-1 0 0,1 0 1,0-1-1,0 1 0,0-1 0,0 0 0,1 1 1,-1-1-1,1 0 0,0 0 0,0 0 0,0 0 0,0 0 1,0 0-1,0-1 0,1 1 0,0 0 0,-1 0 0,1 0 1,1-1-1,0-5 0,1-9 61,1 1 1,8-29-1,-10 43-66,9-30 53,29-62 1,-18 58-60,27-38 0,-9 15 21,-35 53-31,0-1 1,0 0 0,0 0 0,-1 0-1,-1 0 1,1-1 0,-1 1 0,0-1-1,-1 0 1,0 1 0,-1-1 0,0 0 0,0 0-1,0 1 1,-1-1 0,-1 0 0,0 1-1,0-1 1,-6-15 0,-13-21 7,-35-57 1,38 74-9,1-1 0,2-1-1,0-1 1,3 0 0,-12-39 0,24 65-6,-1 0 1,0 1-1,1-1 1,0 0-1,0 1 1,1-1-1,-1 1 0,1-1 1,0 0-1,0 1 1,1-1-1,-1 1 1,1 0-1,2-6 1,4-3-6,1-1-1,19-22 1,1-3 9,-24 32-2,2-3 4,0-1 0,10-22 1,-15 28-5,0 0 0,-1 0 0,0 0 1,0-1-1,0 1 0,-1 0 0,1-1 1,-1 1-1,-2-11 0,0 3 1,-1 0 0,-1 0 0,0 0 0,-10-21 0,-2-3 4,11 26 4,3 9-7,1 1-1,0-1 0,0 0 1,0 1-1,1-1 1,-1 0-1,0 0 0,1 0 1,-1 0-1,0-3 0,3 3-4,0-1 0,1 1 0,-1 0 0,0 0 0,1 0 0,-1 0 0,1 1 0,-1-1 0,1 1 0,0-1 0,3 0 0,21-4 47,0 1 0,0 1 0,39-1 0,-75 3-37,0 0 1,-1 1 0,1-1 0,-15 2 0,0-1-13,3-1 4,1-1-1,-1 0 1,1-2-1,0 0 0,1-1 1,-25-11-1,43 16 1,1 1 0,-1-1 0,0 1 0,0-1 0,0 1 0,0-1 0,0 1 0,0-1 0,1 0 0,-1 1 0,0-1 0,1 0 0,-1 0 0,0 0-1,1 0 1,-1 1 0,1-1 0,-1 0 0,1 0 0,0 0 0,-1 0 0,1 0 0,0 0 0,0 0 0,0 0 0,-1-1 0,2-1-1,-1 0 1,0 1-1,1-1 1,0 0-1,0 1 1,-1-1-1,1 1 1,1 0-1,-1-1 1,2-1-1,3-6-1,1 0 0,1 1-1,11-12 1,-7 10 1,0 0-1,0 1 1,2 1-1,-1 0 1,1 0-1,0 1 0,1 1 1,-1 1-1,1 0 1,1 0-1,-1 2 1,27-5-1,-40 9-5,0-1 0,0 1 0,1 0 0,-1 0 0,0 0 0,0 0 0,0 1 0,0-1 0,0 0 0,0 1 1,0-1-1,0 1 0,0 0 0,0 0 0,-1 0 0,1 0 0,0 0 0,0 0 0,-1 0 0,1 0 0,-1 1 0,1-1 0,-1 1 0,1-1 0,-1 1 0,2 2 0,-1 2-41,1 0 0,-1 0 0,0 0 1,0 0-1,-1 1 0,0-1 0,0 7 1,7 6-1460,-3-10-1199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13:57:06.03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1 348 1280,'2'-3'6777,"6"-5"-5404,4 0-749,0 0 0,1 0-1,0 1 1,0 1 0,0 1 0,1-1-1,-1 2 1,1 0 0,19-2 0,-24 4-140,1 2 0,-1-1 0,1 2 0,0-1 0,-1 1 1,1 0-1,-1 1 0,0 0 0,1 1 0,-1 0 0,0 0 1,-1 1-1,1 0 0,15 10 0,-10-4-280,0 0 0,1-2 1,0 1-1,29 10 0,-38-18-188,-1 1-1,1-1 1,-1 0 0,1-1 0,0 1-1,-1-1 1,1 0 0,0-1 0,-1 1-1,1-1 1,-1 0 0,1-1 0,-1 1-1,1-1 1,-1 0 0,0 0 0,0-1-1,7-4 1,10-8 12,-2-1-1,0-1 1,-1-1-1,23-27 1,-24 24-24,2 0 1,0 2 0,33-24-1,-50 41 2,0 0-1,0 0 1,0 1-1,0-1 0,1 1 1,-1 0-1,0 0 1,1 0-1,-1 0 1,1 1-1,-1-1 1,1 1-1,0 0 1,-1 0-1,1 0 0,-1 0 1,1 1-1,-1-1 1,1 1-1,-1 0 1,1 0-1,-1 0 1,5 3-1,5 3 52,-1 1 0,0 0 0,0 1 0,16 16 0,-17-15-11,0 0 0,1-1 0,15 9 0,-23-15-38,0-1 0,0 1 0,1-1 0,-1 0 0,1-1 0,0 1 0,-1-1 1,1 0-1,0 0 0,0 0 0,0-1 0,0 1 0,0-1 0,0-1 0,-1 1 0,1-1 1,0 1-1,0-1 0,0-1 0,-1 1 0,1-1 0,0 1 0,-1-2 0,0 1 0,1 0 1,-1-1-1,0 0 0,5-4 0,110-89 52,-116 94-61,0-1 0,0 1 0,0 0 0,0 0 1,0 0-1,1 0 0,-1 0 0,0 1 0,1 0 0,0 0 0,-1 0 0,1 0 0,0 0 1,-1 1-1,1-1 0,0 1 0,-1 0 0,1 0 0,0 1 0,0-1 0,-1 1 0,1 0 1,0-1-1,-1 2 0,1-1 0,-1 0 0,1 1 0,-1 0 0,6 4 0,21 13 3,1-2 0,0 0-1,1-2 1,49 16-1,-66-29 6,0 0 0,0-1-1,0 0 1,0-1-1,0-1 1,20-3 0,32-2-12,-57 6 5,-1-1 1,0 0-1,0 0 1,0-1 0,0 0-1,0-1 1,0 0-1,-1-1 1,1 0-1,13-8 1,-10 4 0,-1 0 0,0-1 1,-1 0-1,0 0 0,0-1 0,12-18 0,-22 28-1,0-1 0,1 1 0,-1 0 0,0-1 0,0 1 1,0 0-1,0 0 0,1-1 0,-1 1 0,0 0 0,0-1 0,1 1 0,-1 0 0,0 0 0,0 0 0,1-1 0,-1 1 0,0 0 0,1 0 0,-1 0 0,0 0 0,1 0 0,-1-1 0,0 1 0,1 0 0,-1 0 0,0 0 0,1 0 0,-1 0 0,0 0 0,1 0 0,-1 0 0,0 0 0,1 0 0,-1 0 0,0 1 0,1-1 1,-1 0-1,0 0 0,1 0 0,-1 0 0,0 0 0,1 1 0,-1-1 0,0 0 0,0 0 0,1 1 0,-1-1 0,0 0 0,0 0 0,1 1 0,-1-1 0,0 0 0,0 1 0,0-1 0,0 0 0,1 1 0,-1-1 0,0 0 0,0 1 0,0-1 0,0 0 0,0 1 0,0-1 0,0 0 0,0 1 0,0-1 0,0 0 0,0 1 1,4 30 3,-3-26-2,2 27 71,-2 45 0,-1-53 1,0-24-53,0-16 96,-1-36-38,3-60-65,-2 108-15,0 0 0,1 1 0,0-1 0,0 0 0,0 1 0,0-1 0,1 1 0,-1-1 0,1 1 1,0 0-1,0 0 0,0 0 0,0 0 0,1 0 0,-1 0 0,4-3 0,-1 3-1,-1-1 1,1 1-1,0 0 0,1 0 1,-1 0-1,0 1 0,1 0 1,-1 0-1,11-2 0,-6 3 4,0-1 0,0 1 0,0 1 0,0 0 0,0 0 0,0 1 0,0 0 0,-1 1 0,1 0 0,0 0 0,0 1 0,9 5 0,-17-7 2,1 0 1,-1 0-1,1 1 1,-1-1-1,0 1 0,0 0 1,1 0-1,-1 0 0,0 0 1,-1 0-1,1 0 1,0 0-1,-1 1 0,1-1 1,-1 0-1,0 1 1,0-1-1,2 4 0,-3-2 3,1 0 0,-1-1 0,0 1 0,1 0-1,-2 0 1,1-1 0,0 1 0,-1 0 0,0 0 0,1-1-1,-2 1 1,0 3 0,-2 3-254,-1-1 0,0-1 0,0 1 0,-1-1 0,1 0 0,-2 0 0,1 0 0,-1-1 0,-10 8 0,1-3-2079,-2 0-1,1-1 0,-1 0 0,-1-2 0,0 0 0,-29 8 0,11-4-1870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13:57:08.16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2015 195 280,'-14'9'8536,"14"-9"-8441,-8-6 706,2 4-401,0 0 0,0 1 0,0 0 0,-1 0-1,1 0 1,0 1 0,0 0 0,0 0 0,-10 2 0,-8-1 534,14-1-702,1 0-1,-1 0 1,0 1-1,0 0 0,1 1 1,-1 0-1,1 0 1,0 1-1,-1 1 0,1-1 1,0 1-1,1 1 1,-15 9-1,17-10 29,1 1 0,-1-2 0,0 1 0,-10 4 1,15-8-225,-1 1 1,0 0 0,0-1-1,0 0 1,0 1 0,0-1-1,0 0 1,1 0 0,-1 0-1,0 0 1,0 0 0,0 0-1,0-1 1,0 1 0,0-1-1,0 1 1,1-1 0,-1 0-1,0 1 1,0-1 0,-1-1 0,-7-7 21,-1 1 1,-14-16 0,19 17-19,0 0 0,-1 1 0,0 0 0,0 0 1,-1 1-1,1 0 0,-1 0 0,-9-3 0,14 6 28,-1 1 0,0 0 1,0 0-1,0 1 0,0-1 1,0 1-1,0 0 0,0 0 1,0 0-1,0 0 0,0 1 1,0-1-1,0 1 0,-4 2 1,-4 2 84,0 0 0,1 1 0,-13 8 0,-11 6 183,27-16-249,-6 3 130,0-1-1,-27 9 1,36-14-194,0 0 0,-1 0 0,1 0 0,-1-1 0,1 0 0,-1 0 0,1 0 0,-1-1 0,1 0 0,-1 0 0,-7-3 0,-16-6 11,8 2-21,-1 1 0,1 1 0,-39-5 0,54 10-4,0 1 0,0 1 0,0-1 0,0 1 0,0 0 0,0 1 0,0-1 1,0 1-1,1 0 0,-1 1 0,0-1 0,-8 7 0,-4 3 54,1 1 1,-20 19-1,-11 8 157,43-36-198,-1-1 0,0 0 0,0 0 1,0-1-1,0 1 0,0-1 0,-1 0 1,1-1-1,-1 0 0,0 0 0,1 0 1,-1-1-1,1 0 0,-14-1 0,-5-3-24,-1-2-1,-39-12 0,-9-3 22,29 15-20,0 2 0,-79 2 0,70 3 12,29 0-7,15 0-4,0-1 1,1 0-1,-13-1 1,20 1-1,0-1 1,-1 1 0,1-1 0,0 0-1,-1 1 1,1-1 0,0 0 0,0 0 0,0-1-1,0 1 1,0 0 0,0-1 0,0 1-1,0-1 1,0 0 0,1 1 0,-3-4 0,-5-9-1,4 8 1,1 0 0,0 0 0,1 0-1,-5-11 1,6 14-1,0-9 0,17 35-16,-10-10 19,0 0-1,0 0 1,-2 1 0,1-1-1,-2 1 1,2 16-1,0-2 19,-4-8-16,-7-103 71,-14-90-72,20 166-4,0 0 0,-1 0 0,0 0-1,0 0 1,-1 0 0,1 1 0,-6-9-1,6 11 1,-1 0-1,1 0 0,-1 0 0,0 0 0,0 0 0,-1 1 0,1 0 1,-1-1-1,1 1 0,-1 1 0,-8-6 0,10 8 0,0-1 0,0 1 1,0 0-1,0-1 0,0 1 0,1 0 0,-1 0 0,0 0 0,0 1 0,0-1 0,0 0 1,0 1-1,0-1 0,0 1 0,0 0 0,1 0 0,-1-1 0,0 1 0,0 0 0,1 1 0,-1-1 1,1 0-1,-1 0 0,1 1 0,-1-1 0,1 1 0,0-1 0,-2 4 0,-4 3-4,1 1-1,0 0 1,-7 19-1,4-9 5,1 2 1,-7 26-1,13-41 1,1-1-1,0 1 1,0 0 0,0 0-1,1 0 1,-1 0 0,2 0-1,-1 0 1,1 0 0,-1 0 0,2 0-1,-1 0 1,3 7 0,-3-11-6,0 0 1,0 0-1,0 0 0,0 0 1,1 0-1,-1-1 1,1 1-1,-1 0 1,1-1-1,0 1 1,0-1-1,-1 1 1,1-1-1,0 0 1,0 0-1,0 0 1,1 0-1,-1 0 1,4 1-1,-3-2-56,1 1 0,-1-1 0,1 0-1,-1 0 1,1-1 0,-1 1 0,1-1 0,-1 0-1,1 0 1,-1 0 0,6-2 0,-1-1-609,0 0 1,0-1-1,-1 0 1,8-6-1,19-22-7257,-11 8 1213,-8 11 3420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13:57:09.97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1554 1497 1372,'-4'9'5396,"4"-8"-5298,0-1 0,0 1 1,1-1-1,-1 0 0,0 1 0,0-1 0,0 1 0,1-1 1,-1 0-1,0 1 0,0-1 0,1 0 0,-1 1 0,0-1 1,1 0-1,-1 1 0,0-1 0,1 0 0,-1 0 1,1 1-1,-1-1 0,0 0 0,1 0 0,-1 0 0,1 0 1,-1 1-1,1-1 0,-1 0 0,1 0 0,0 0 685,-26-20 5372,2 8-5519,0 1 1,-1 1-1,0 2 0,0 0 1,-42-6-1,-2-3 286,52 13-744,0-1 0,0 0 0,1-1 0,0-1 0,0-1 0,1 0 0,0 0 0,-19-17 0,31 24-170,1-1 0,0 1 0,0-1 0,0 1 0,0-1 0,0 0 0,0 0 0,0 1 0,0-1 0,0 0 0,1 0 0,-1 0 0,1 0 0,0 0 0,0 0 0,-1 0 0,1-3 0,6-38 11,-1 11-24,-6 29 8,1-1-1,-1 1 1,1-1-1,-1 1 1,0 0-1,0 0 0,0-1 1,-1 1-1,1 0 1,-1 0-1,0 0 0,0 1 1,0-1-1,0 0 1,0 0-1,0 1 0,-1 0 1,1-1-1,-1 1 1,0 0-1,0 0 0,1 1 1,-1-1-1,-1 0 1,1 1-1,-4-2 0,-11-3 11,-1 0-1,1 2 0,-32-5 0,25 5-10,20 3-1,-13-2 13,1 0-1,0-1 0,-27-11 0,39 13-7,1 0-1,-1-1 0,1 1 1,0-1-1,0 0 0,0 0 0,0 0 1,0-1-1,1 1 0,-1-1 1,1 0-1,0 0 0,0 0 1,1 0-1,-1-1 0,1 1 1,-3-8-1,-1-9 0,1-1 0,1 0 1,-2-32-1,-1-9-6,6 59 7,0-1 0,-1 0 0,1 0 0,-1 1 0,0-1 0,-1 1-1,1-1 1,-1 1 0,0 0 0,0 0 0,0 0 0,0 0 0,-1 1-1,1-1 1,-1 1 0,0 0 0,0 0 0,-1 0 0,-6-3 0,-9-3 38,-1 0 0,0 1 0,-27-6 1,-2-1 40,48 14-83,-9-3 15,0 0 1,-20-11-1,27 13-14,0-1 0,1 0-1,-1 0 1,1 0-1,-1-1 1,1 1 0,0-1-1,0 0 1,1 0 0,-3-4-1,-13-22 4,-1 1-1,-1 0 0,-25-25 1,25 29-8,2 0 1,-18-33 0,25 39 1,-74-131-4,82 146 6,3 4 0,-1-1-1,0 0 1,1 0-1,-1 0 1,1 0-1,0 0 1,-1 0-1,1 0 1,0-1-1,-1 1 1,1 0-1,0 0 1,0-2 0,0 3-6,-35 20 208,23-12-193,2 1 0,-1 0 0,1 0 0,-17 21 1,45-41-11,0-2 0,19-15 1,-14 7 2,-16 15-6,-1 1 0,0-1 0,0 0 0,0 0 0,-1 0 1,0-1-1,0 0 0,3-8 0,-1 0-4,-4 9 3,0 0 0,-1-1 1,1 1-1,-1-1 0,-1 1 0,1-1 1,-1 0-1,0-9 0,-1 13 4,0 0-1,-1 0 1,1 0 0,-1 0-1,1 0 1,-1 0-1,0 0 1,0 0-1,-1 0 1,1 1 0,-1-1-1,1 0 1,-1 1-1,0-1 1,0 1 0,0 0-1,0-1 1,0 1-1,0 0 1,-1 0-1,1 1 1,-1-1 0,1 0-1,-1 1 1,0 0-1,-5-3 1,3 3 1,-1-1 1,1 1-1,0-1 0,-1 1 1,1 1-1,-1-1 1,0 1-1,1 0 0,-1 0 1,1 1-1,-1 0 0,1 0 1,-1 0-1,-6 3 1,7-3-5,1 1 0,-1 0 0,1 1 0,-1-1 0,1 1 1,0-1-1,0 1 0,0 1 0,0-1 0,0 1 1,1-1-1,-1 1 0,1 0 0,0 0 0,0 0 0,1 1 1,-1-1-1,1 1 0,0-1 0,0 1 0,1 0 0,-1 0 1,1 0-1,0-1 0,0 1 0,1 1 0,0-1 1,0 0-1,1 9 0,-1-12-92,0 0 0,1 0-1,-1 0 1,1 0 0,0-1 0,0 1 0,-1 0 0,1 0-1,0-1 1,1 1 0,-1-1 0,0 1 0,0-1 0,1 1-1,-1-1 1,1 0 0,-1 0 0,1 1 0,-1-1 0,1 0-1,0-1 1,-1 1 0,1 0 0,0 0 0,0-1 0,0 1 0,0-1-1,0 1 1,0-1 0,-1 0 0,5 0 0,6 0-1764,0-1 1,0-1 0,0 1 0,15-6 0,6 1-5371,-15 3 3348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804163-A80B-4152-A404-776B617CC7D9}" type="datetimeFigureOut">
              <a:rPr lang="es-CL" smtClean="0"/>
              <a:t>24-08-25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A35DF8-5244-43C9-A2C7-2A8B860F9A83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58936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EF9B3-3F86-DE40-9826-E3A98BFE4F7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565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EF9B3-3F86-DE40-9826-E3A98BFE4F7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73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8/24/25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976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8/24/25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872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8/24/25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83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59027"/>
            <a:ext cx="10515600" cy="821634"/>
          </a:xfrm>
        </p:spPr>
        <p:txBody>
          <a:bodyPr/>
          <a:lstStyle/>
          <a:p>
            <a:r>
              <a:rPr lang="es-ES"/>
              <a:t>Clic para editar título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378226"/>
            <a:ext cx="10515600" cy="479873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ES_tradnl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8/24/25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Conector recto 11"/>
          <p:cNvCxnSpPr/>
          <p:nvPr userDrawn="1"/>
        </p:nvCxnSpPr>
        <p:spPr>
          <a:xfrm flipV="1">
            <a:off x="156000" y="1124744"/>
            <a:ext cx="1188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966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8/24/25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650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8/24/25</a:t>
            </a:fld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621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8/24/25</a:t>
            </a:fld>
            <a:endParaRPr lang="en-US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450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8/24/25</a:t>
            </a:fld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812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8/24/25</a:t>
            </a:fld>
            <a:endParaRPr lang="en-U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92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8/24/25</a:t>
            </a:fld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737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8/24/25</a:t>
            </a:fld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4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8/24/25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478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3" Type="http://schemas.openxmlformats.org/officeDocument/2006/relationships/image" Target="../media/image2.png"/><Relationship Id="rId7" Type="http://schemas.openxmlformats.org/officeDocument/2006/relationships/image" Target="../media/image70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5" Type="http://schemas.openxmlformats.org/officeDocument/2006/relationships/image" Target="../media/image69.png"/><Relationship Id="rId10" Type="http://schemas.openxmlformats.org/officeDocument/2006/relationships/image" Target="../media/image68.png"/><Relationship Id="rId4" Type="http://schemas.openxmlformats.org/officeDocument/2006/relationships/customXml" Target="../ink/ink17.xml"/><Relationship Id="rId9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3" Type="http://schemas.openxmlformats.org/officeDocument/2006/relationships/image" Target="../media/image89.png"/><Relationship Id="rId7" Type="http://schemas.openxmlformats.org/officeDocument/2006/relationships/image" Target="../media/image91.png"/><Relationship Id="rId12" Type="http://schemas.openxmlformats.org/officeDocument/2006/relationships/image" Target="../media/image11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.xml"/><Relationship Id="rId11" Type="http://schemas.openxmlformats.org/officeDocument/2006/relationships/image" Target="../media/image94.png"/><Relationship Id="rId5" Type="http://schemas.openxmlformats.org/officeDocument/2006/relationships/image" Target="../media/image90.png"/><Relationship Id="rId10" Type="http://schemas.openxmlformats.org/officeDocument/2006/relationships/image" Target="../media/image93.png"/><Relationship Id="rId4" Type="http://schemas.openxmlformats.org/officeDocument/2006/relationships/customXml" Target="../ink/ink21.xml"/><Relationship Id="rId9" Type="http://schemas.openxmlformats.org/officeDocument/2006/relationships/image" Target="../media/image9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3.png"/><Relationship Id="rId7" Type="http://schemas.openxmlformats.org/officeDocument/2006/relationships/image" Target="../media/image106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20.png"/><Relationship Id="rId9" Type="http://schemas.openxmlformats.org/officeDocument/2006/relationships/image" Target="../media/image10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3.png"/><Relationship Id="rId4" Type="http://schemas.openxmlformats.org/officeDocument/2006/relationships/customXml" Target="../ink/ink2.xm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customXml" Target="../ink/ink10.xml"/><Relationship Id="rId1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customXml" Target="../ink/ink7.xml"/><Relationship Id="rId12" Type="http://schemas.openxmlformats.org/officeDocument/2006/relationships/image" Target="../media/image16.png"/><Relationship Id="rId17" Type="http://schemas.openxmlformats.org/officeDocument/2006/relationships/customXml" Target="../ink/ink12.xml"/><Relationship Id="rId2" Type="http://schemas.openxmlformats.org/officeDocument/2006/relationships/customXml" Target="../ink/ink5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customXml" Target="../ink/ink9.xml"/><Relationship Id="rId5" Type="http://schemas.openxmlformats.org/officeDocument/2006/relationships/customXml" Target="../ink/ink6.xml"/><Relationship Id="rId15" Type="http://schemas.openxmlformats.org/officeDocument/2006/relationships/customXml" Target="../ink/ink11.xml"/><Relationship Id="rId10" Type="http://schemas.openxmlformats.org/officeDocument/2006/relationships/image" Target="../media/image15.png"/><Relationship Id="rId4" Type="http://schemas.openxmlformats.org/officeDocument/2006/relationships/image" Target="../media/image12.jpeg"/><Relationship Id="rId9" Type="http://schemas.openxmlformats.org/officeDocument/2006/relationships/customXml" Target="../ink/ink8.xml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8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1.png"/><Relationship Id="rId18" Type="http://schemas.openxmlformats.org/officeDocument/2006/relationships/image" Target="../media/image44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customXml" Target="../ink/ink13.xml"/><Relationship Id="rId17" Type="http://schemas.openxmlformats.org/officeDocument/2006/relationships/image" Target="../media/image43.png"/><Relationship Id="rId2" Type="http://schemas.openxmlformats.org/officeDocument/2006/relationships/image" Target="../media/image31.png"/><Relationship Id="rId16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2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customXml" Target="../ink/ink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FIS140: F</a:t>
            </a:r>
            <a:r>
              <a:rPr lang="es-ES" b="1" dirty="0" err="1"/>
              <a:t>ísica</a:t>
            </a:r>
            <a:r>
              <a:rPr lang="es-ES" b="1" dirty="0"/>
              <a:t> General IV</a:t>
            </a:r>
            <a:endParaRPr lang="es-ES_tradnl" b="1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>
          <a:xfrm>
            <a:off x="831850" y="5157192"/>
            <a:ext cx="10515600" cy="932458"/>
          </a:xfrm>
        </p:spPr>
        <p:txBody>
          <a:bodyPr/>
          <a:lstStyle/>
          <a:p>
            <a:r>
              <a:rPr lang="es-CL" dirty="0"/>
              <a:t>Segundo Semestre 2025 </a:t>
            </a:r>
            <a:endParaRPr lang="es-ES_tradnl" dirty="0">
              <a:ea typeface="Calibri"/>
              <a:cs typeface="Calibri"/>
            </a:endParaRPr>
          </a:p>
          <a:p>
            <a:r>
              <a:rPr lang="es-CL" dirty="0"/>
              <a:t>Clase 6</a:t>
            </a:r>
            <a:endParaRPr lang="es-CL" dirty="0">
              <a:ea typeface="Calibri"/>
              <a:cs typeface="Calibri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8903C5D1-56B9-81FA-6D1B-01473FD9F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732" y="257794"/>
            <a:ext cx="4830536" cy="24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9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 err="1"/>
              <a:t>Difracci</a:t>
            </a:r>
            <a:r>
              <a:rPr lang="es-ES" b="1" dirty="0" err="1"/>
              <a:t>ón</a:t>
            </a:r>
            <a:endParaRPr lang="es-ES_tradnl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5E2A4A6D-8C2C-53D3-246E-39B247E24B7B}"/>
                  </a:ext>
                </a:extLst>
              </p:cNvPr>
              <p:cNvSpPr txBox="1"/>
              <p:nvPr/>
            </p:nvSpPr>
            <p:spPr>
              <a:xfrm>
                <a:off x="275355" y="1315761"/>
                <a:ext cx="16321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s-CL" sz="2400" dirty="0"/>
              </a:p>
            </p:txBody>
          </p:sp>
        </mc:Choice>
        <mc:Fallback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5E2A4A6D-8C2C-53D3-246E-39B247E24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55" y="1315761"/>
                <a:ext cx="1632178" cy="369332"/>
              </a:xfrm>
              <a:prstGeom prst="rect">
                <a:avLst/>
              </a:prstGeom>
              <a:blipFill>
                <a:blip r:embed="rId2"/>
                <a:stretch>
                  <a:fillRect r="-3077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CuadroTexto 66">
                <a:extLst>
                  <a:ext uri="{FF2B5EF4-FFF2-40B4-BE49-F238E27FC236}">
                    <a16:creationId xmlns:a16="http://schemas.microsoft.com/office/drawing/2014/main" id="{F0AC2648-066E-F789-35EA-26C57B1B3D77}"/>
                  </a:ext>
                </a:extLst>
              </p:cNvPr>
              <p:cNvSpPr txBox="1"/>
              <p:nvPr/>
            </p:nvSpPr>
            <p:spPr>
              <a:xfrm>
                <a:off x="2586918" y="1237855"/>
                <a:ext cx="3661323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func>
                        <m:func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;   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degHide m:val="on"/>
                              <m:ctrlPr>
                                <a:rPr lang="es-CL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s-CL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L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s-CL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s-CL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L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s-CL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</m:func>
                    </m:oMath>
                  </m:oMathPara>
                </a14:m>
                <a:endParaRPr lang="es-CL" sz="2400" dirty="0"/>
              </a:p>
            </p:txBody>
          </p:sp>
        </mc:Choice>
        <mc:Fallback>
          <p:sp>
            <p:nvSpPr>
              <p:cNvPr id="67" name="CuadroTexto 66">
                <a:extLst>
                  <a:ext uri="{FF2B5EF4-FFF2-40B4-BE49-F238E27FC236}">
                    <a16:creationId xmlns:a16="http://schemas.microsoft.com/office/drawing/2014/main" id="{F0AC2648-066E-F789-35EA-26C57B1B3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918" y="1237855"/>
                <a:ext cx="3661323" cy="447238"/>
              </a:xfrm>
              <a:prstGeom prst="rect">
                <a:avLst/>
              </a:prstGeom>
              <a:blipFill>
                <a:blip r:embed="rId3"/>
                <a:stretch>
                  <a:fillRect l="-1379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9E2417FC-D65B-8D88-0C97-534529BAF5A2}"/>
                  </a:ext>
                </a:extLst>
              </p:cNvPr>
              <p:cNvSpPr txBox="1"/>
              <p:nvPr/>
            </p:nvSpPr>
            <p:spPr>
              <a:xfrm>
                <a:off x="823764" y="2115278"/>
                <a:ext cx="4947508" cy="81798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C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𝑘𝑙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𝑘𝑥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f>
                        <m:f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s-CL" sz="2800" dirty="0"/>
              </a:p>
            </p:txBody>
          </p:sp>
        </mc:Choice>
        <mc:Fallback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9E2417FC-D65B-8D88-0C97-534529BAF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764" y="2115278"/>
                <a:ext cx="4947508" cy="817981"/>
              </a:xfrm>
              <a:prstGeom prst="rect">
                <a:avLst/>
              </a:prstGeom>
              <a:blipFill>
                <a:blip r:embed="rId4"/>
                <a:stretch>
                  <a:fillRect l="-1279" r="-1023" b="-1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09C4F6A1-B896-7257-7DA4-1878DC06B374}"/>
                  </a:ext>
                </a:extLst>
              </p:cNvPr>
              <p:cNvSpPr txBox="1"/>
              <p:nvPr/>
            </p:nvSpPr>
            <p:spPr>
              <a:xfrm>
                <a:off x="191344" y="3140968"/>
                <a:ext cx="6906955" cy="9337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C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s-CL" sz="28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s-CL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CL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s-CL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r>
                        <a:rPr lang="es-C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  <m:e>
                          <m:sSub>
                            <m:sSubPr>
                              <m:ctrlPr>
                                <a:rPr lang="es-CL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CL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s-CL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CL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𝑘𝑙</m:t>
                              </m:r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s-E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s-CL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CL" sz="28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s-CL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CL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  <m:f>
                        <m:fPr>
                          <m:ctrlPr>
                            <a:rPr lang="es-CL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s-CL" sz="2800" dirty="0"/>
              </a:p>
            </p:txBody>
          </p:sp>
        </mc:Choice>
        <mc:Fallback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09C4F6A1-B896-7257-7DA4-1878DC06B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3140968"/>
                <a:ext cx="6906955" cy="933717"/>
              </a:xfrm>
              <a:prstGeom prst="rect">
                <a:avLst/>
              </a:prstGeom>
              <a:blipFill>
                <a:blip r:embed="rId5"/>
                <a:stretch>
                  <a:fillRect l="-3486" t="-191892" r="-734" b="-27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9879ED15-6348-1FAE-586A-DAFB76BBAD66}"/>
                  </a:ext>
                </a:extLst>
              </p:cNvPr>
              <p:cNvSpPr txBox="1"/>
              <p:nvPr/>
            </p:nvSpPr>
            <p:spPr>
              <a:xfrm>
                <a:off x="7104112" y="2999871"/>
                <a:ext cx="4711996" cy="9337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s-CL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CL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𝑘𝑙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28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s-CL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CL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nary>
                        <m:nary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  <m:e>
                          <m:sSup>
                            <m:sSupPr>
                              <m:ctrlPr>
                                <a:rPr lang="es-CL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CL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CL" sz="2800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func>
                                <m:funcPr>
                                  <m:ctrlPr>
                                    <a:rPr lang="es-CL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CL" sz="28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s-CL" sz="28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s-CL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f>
                            <m:fPr>
                              <m:ctrlPr>
                                <a:rPr lang="es-CL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num>
                            <m:den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s-CL" sz="2800" dirty="0"/>
              </a:p>
            </p:txBody>
          </p:sp>
        </mc:Choice>
        <mc:Fallback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9879ED15-6348-1FAE-586A-DAFB76BBA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112" y="2999871"/>
                <a:ext cx="4711996" cy="933717"/>
              </a:xfrm>
              <a:prstGeom prst="rect">
                <a:avLst/>
              </a:prstGeom>
              <a:blipFill>
                <a:blip r:embed="rId6"/>
                <a:stretch>
                  <a:fillRect l="-269" t="-191892" r="-1075" b="-27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F0703972-43B3-27FF-FC95-455FE93F918C}"/>
                  </a:ext>
                </a:extLst>
              </p:cNvPr>
              <p:cNvSpPr txBox="1"/>
              <p:nvPr/>
            </p:nvSpPr>
            <p:spPr>
              <a:xfrm>
                <a:off x="1091444" y="4850575"/>
                <a:ext cx="4022832" cy="11011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s-CL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CL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L" sz="2800" i="1">
                              <a:latin typeface="Cambria Math" panose="02040503050406030204" pitchFamily="18" charset="0"/>
                            </a:rPr>
                            <m:t>𝑘𝑙</m:t>
                          </m:r>
                          <m:r>
                            <a:rPr lang="es-CL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28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s-CL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CL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bSup>
                        <m:sSubSup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CL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CL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s-CL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CL" sz="28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s-CL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s-CL" sz="28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s-CL" sz="2800" i="1">
                                          <a:latin typeface="Cambria Math" panose="02040503050406030204" pitchFamily="18" charset="0"/>
                                        </a:rPr>
                                        <m:t>𝑘𝑥</m:t>
                                      </m:r>
                                      <m:func>
                                        <m:funcPr>
                                          <m:ctrlPr>
                                            <a:rPr lang="es-CL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s-CL" sz="28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s-CL" sz="28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</m:sup>
                                  </m:sSup>
                                </m:num>
                                <m:den>
                                  <m:r>
                                    <a:rPr lang="es-CL" sz="2800" i="1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s-CL" sz="28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s-CL" sz="2800" i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  <m:r>
                                    <a:rPr lang="es-CL" sz="2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s-CL" sz="2800" dirty="0"/>
              </a:p>
            </p:txBody>
          </p:sp>
        </mc:Choice>
        <mc:Fallback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F0703972-43B3-27FF-FC95-455FE93F9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444" y="4850575"/>
                <a:ext cx="4022832" cy="1101135"/>
              </a:xfrm>
              <a:prstGeom prst="rect">
                <a:avLst/>
              </a:prstGeom>
              <a:blipFill>
                <a:blip r:embed="rId7"/>
                <a:stretch>
                  <a:fillRect l="-314" b="-8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8">
                <a:extLst>
                  <a:ext uri="{FF2B5EF4-FFF2-40B4-BE49-F238E27FC236}">
                    <a16:creationId xmlns:a16="http://schemas.microsoft.com/office/drawing/2014/main" id="{50138054-E380-C0C6-5AF2-C73DE8C20CF3}"/>
                  </a:ext>
                </a:extLst>
              </p:cNvPr>
              <p:cNvSpPr txBox="1"/>
              <p:nvPr/>
            </p:nvSpPr>
            <p:spPr>
              <a:xfrm>
                <a:off x="5591944" y="4893301"/>
                <a:ext cx="4471417" cy="9923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s-CL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CL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L" sz="2800" i="1">
                              <a:latin typeface="Cambria Math" panose="02040503050406030204" pitchFamily="18" charset="0"/>
                            </a:rPr>
                            <m:t>𝑘𝑙</m:t>
                          </m:r>
                          <m:r>
                            <a:rPr lang="es-CL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28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s-CL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CL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s-CL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L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s-CL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L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s-CL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CL" sz="28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s-CL" sz="2800" i="1">
                                      <a:latin typeface="Cambria Math" panose="02040503050406030204" pitchFamily="18" charset="0"/>
                                    </a:rPr>
                                    <m:t>𝑘𝑎</m:t>
                                  </m:r>
                                  <m:func>
                                    <m:funcPr>
                                      <m:ctrlPr>
                                        <a:rPr lang="es-CL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CL" sz="28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s-CL" sz="28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sup>
                              </m:sSup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s-CL" sz="2800" i="1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CL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L" sz="28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s-CL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s-CL" sz="2800" dirty="0"/>
              </a:p>
            </p:txBody>
          </p:sp>
        </mc:Choice>
        <mc:Fallback>
          <p:sp>
            <p:nvSpPr>
              <p:cNvPr id="5" name="CuadroTexto 8">
                <a:extLst>
                  <a:ext uri="{FF2B5EF4-FFF2-40B4-BE49-F238E27FC236}">
                    <a16:creationId xmlns:a16="http://schemas.microsoft.com/office/drawing/2014/main" id="{50138054-E380-C0C6-5AF2-C73DE8C20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944" y="4893301"/>
                <a:ext cx="4471417" cy="992323"/>
              </a:xfrm>
              <a:prstGeom prst="rect">
                <a:avLst/>
              </a:prstGeom>
              <a:blipFill>
                <a:blip r:embed="rId8"/>
                <a:stretch>
                  <a:fillRect l="-567" t="-2532"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168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 err="1"/>
              <a:t>Difracci</a:t>
            </a:r>
            <a:r>
              <a:rPr lang="es-ES" b="1" dirty="0" err="1"/>
              <a:t>ón</a:t>
            </a:r>
            <a:endParaRPr lang="es-ES_tradnl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5E2A4A6D-8C2C-53D3-246E-39B247E24B7B}"/>
                  </a:ext>
                </a:extLst>
              </p:cNvPr>
              <p:cNvSpPr txBox="1"/>
              <p:nvPr/>
            </p:nvSpPr>
            <p:spPr>
              <a:xfrm>
                <a:off x="275355" y="1315761"/>
                <a:ext cx="16321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s-CL" sz="2400" dirty="0"/>
              </a:p>
            </p:txBody>
          </p:sp>
        </mc:Choice>
        <mc:Fallback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5E2A4A6D-8C2C-53D3-246E-39B247E24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55" y="1315761"/>
                <a:ext cx="1632178" cy="369332"/>
              </a:xfrm>
              <a:prstGeom prst="rect">
                <a:avLst/>
              </a:prstGeom>
              <a:blipFill>
                <a:blip r:embed="rId2"/>
                <a:stretch>
                  <a:fillRect r="-3077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F0703972-43B3-27FF-FC95-455FE93F918C}"/>
                  </a:ext>
                </a:extLst>
              </p:cNvPr>
              <p:cNvSpPr txBox="1"/>
              <p:nvPr/>
            </p:nvSpPr>
            <p:spPr>
              <a:xfrm>
                <a:off x="191344" y="1916832"/>
                <a:ext cx="4471416" cy="9923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s-CL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CL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L" sz="2800" i="1">
                              <a:latin typeface="Cambria Math" panose="02040503050406030204" pitchFamily="18" charset="0"/>
                            </a:rPr>
                            <m:t>𝑘𝑙</m:t>
                          </m:r>
                          <m:r>
                            <a:rPr lang="es-CL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28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s-CL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CL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s-CL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L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s-CL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L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s-CL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CL" sz="28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s-CL" sz="2800" i="1">
                                      <a:latin typeface="Cambria Math" panose="02040503050406030204" pitchFamily="18" charset="0"/>
                                    </a:rPr>
                                    <m:t>𝑘𝑎</m:t>
                                  </m:r>
                                  <m:func>
                                    <m:funcPr>
                                      <m:ctrlPr>
                                        <a:rPr lang="es-CL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CL" sz="28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s-CL" sz="28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sup>
                              </m:sSup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s-CL" sz="2800" i="1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CL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L" sz="28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s-CL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s-CL" sz="2800" dirty="0"/>
              </a:p>
            </p:txBody>
          </p:sp>
        </mc:Choice>
        <mc:Fallback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F0703972-43B3-27FF-FC95-455FE93F9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1916832"/>
                <a:ext cx="4471416" cy="992323"/>
              </a:xfrm>
              <a:prstGeom prst="rect">
                <a:avLst/>
              </a:prstGeom>
              <a:blipFill>
                <a:blip r:embed="rId3"/>
                <a:stretch>
                  <a:fillRect l="-282" t="-2532" b="-15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5D38FBD1-18EB-6568-58B0-5071564F3752}"/>
                  </a:ext>
                </a:extLst>
              </p:cNvPr>
              <p:cNvSpPr txBox="1"/>
              <p:nvPr/>
            </p:nvSpPr>
            <p:spPr>
              <a:xfrm>
                <a:off x="4797612" y="1718813"/>
                <a:ext cx="7393947" cy="10690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CL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s-CL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CL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CL" sz="2800" i="1">
                                  <a:latin typeface="Cambria Math" panose="02040503050406030204" pitchFamily="18" charset="0"/>
                                </a:rPr>
                                <m:t>𝑘𝑙</m:t>
                              </m:r>
                              <m:r>
                                <a:rPr lang="es-CL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CL" sz="28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s-CL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CL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sSup>
                            <m:sSupPr>
                              <m:ctrlPr>
                                <a:rPr lang="es-CL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CL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CL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s-CL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CL" sz="2800" i="1">
                                      <a:latin typeface="Cambria Math" panose="02040503050406030204" pitchFamily="18" charset="0"/>
                                    </a:rPr>
                                    <m:t>𝑘𝑎</m:t>
                                  </m:r>
                                </m:num>
                                <m:den>
                                  <m:r>
                                    <a:rPr lang="es-CL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s-CL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CL" sz="28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s-CL" sz="2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sup>
                          </m:sSup>
                        </m:num>
                        <m:den>
                          <m:r>
                            <a:rPr lang="es-CL" sz="2800" i="1">
                              <a:latin typeface="Cambria Math" panose="02040503050406030204" pitchFamily="18" charset="0"/>
                            </a:rPr>
                            <m:t>𝑖𝑘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s-CL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L" sz="2800" i="1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s-CL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s-CL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CL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CL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s-CL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CL" sz="2800" i="1">
                                      <a:latin typeface="Cambria Math" panose="02040503050406030204" pitchFamily="18" charset="0"/>
                                    </a:rPr>
                                    <m:t>𝑘𝑎</m:t>
                                  </m:r>
                                </m:num>
                                <m:den>
                                  <m:r>
                                    <a:rPr lang="es-CL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s-CL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CL" sz="28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s-CL" sz="28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sup>
                          </m:sSup>
                          <m:r>
                            <a:rPr lang="es-CL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s-CL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CL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CL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s-CL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CL" sz="2800" i="1">
                                      <a:latin typeface="Cambria Math" panose="02040503050406030204" pitchFamily="18" charset="0"/>
                                    </a:rPr>
                                    <m:t>𝑘𝑎</m:t>
                                  </m:r>
                                </m:num>
                                <m:den>
                                  <m:r>
                                    <a:rPr lang="es-CL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s-CL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CL" sz="28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s-CL" sz="28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sup>
                          </m:sSup>
                        </m:e>
                      </m:d>
                    </m:oMath>
                  </m:oMathPara>
                </a14:m>
                <a:endParaRPr lang="es-CL" sz="2800" dirty="0"/>
              </a:p>
            </p:txBody>
          </p:sp>
        </mc:Choice>
        <mc:Fallback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5D38FBD1-18EB-6568-58B0-5071564F3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612" y="1718813"/>
                <a:ext cx="7393947" cy="1069011"/>
              </a:xfrm>
              <a:prstGeom prst="rect">
                <a:avLst/>
              </a:prstGeom>
              <a:blipFill>
                <a:blip r:embed="rId4"/>
                <a:stretch>
                  <a:fillRect t="-1176" b="-2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E91D88F3-41F7-AFBD-2CF9-725A37142A75}"/>
                  </a:ext>
                </a:extLst>
              </p:cNvPr>
              <p:cNvSpPr txBox="1"/>
              <p:nvPr/>
            </p:nvSpPr>
            <p:spPr>
              <a:xfrm>
                <a:off x="279671" y="3611411"/>
                <a:ext cx="6198235" cy="10903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CL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s-CL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CL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s-CL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L" sz="2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s-CL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CL" sz="2800" i="1">
                                          <a:latin typeface="Cambria Math" panose="02040503050406030204" pitchFamily="18" charset="0"/>
                                        </a:rPr>
                                        <m:t>𝑘𝑎</m:t>
                                      </m:r>
                                    </m:num>
                                    <m:den>
                                      <m:r>
                                        <a:rPr lang="es-CL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es-CL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CL" sz="28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s-CL" sz="28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  <m:r>
                                    <a:rPr lang="es-CL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CL" sz="28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s-CL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es-CL" sz="2800" i="1">
                              <a:latin typeface="Cambria Math" panose="02040503050406030204" pitchFamily="18" charset="0"/>
                            </a:rPr>
                            <m:t>𝑖𝑘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s-CL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L" sz="2800" i="1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s-CL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s-CL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CL" sz="28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CL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CL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CL" sz="2800" b="0" i="1" smtClean="0">
                                          <a:latin typeface="Cambria Math" panose="02040503050406030204" pitchFamily="18" charset="0"/>
                                        </a:rPr>
                                        <m:t>𝑘𝑎</m:t>
                                      </m:r>
                                    </m:num>
                                    <m:den>
                                      <m:r>
                                        <a:rPr lang="es-CL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s-CL" sz="2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s-CL" sz="2800" b="0" i="1" smtClean="0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  <m:r>
                                    <a:rPr lang="es-CL" sz="28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s-CL" sz="2800" dirty="0"/>
              </a:p>
            </p:txBody>
          </p:sp>
        </mc:Choice>
        <mc:Fallback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E91D88F3-41F7-AFBD-2CF9-725A37142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71" y="3611411"/>
                <a:ext cx="6198235" cy="1090363"/>
              </a:xfrm>
              <a:prstGeom prst="rect">
                <a:avLst/>
              </a:prstGeom>
              <a:blipFill>
                <a:blip r:embed="rId5"/>
                <a:stretch>
                  <a:fillRect l="-204" b="-2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1BBB514D-A834-0617-2C3E-187332CB8C58}"/>
                  </a:ext>
                </a:extLst>
              </p:cNvPr>
              <p:cNvSpPr txBox="1"/>
              <p:nvPr/>
            </p:nvSpPr>
            <p:spPr>
              <a:xfrm>
                <a:off x="6541007" y="3749285"/>
                <a:ext cx="5060744" cy="958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s-CL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CL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s-CL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s-CL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CL" sz="2800" i="1">
                                      <a:latin typeface="Cambria Math" panose="02040503050406030204" pitchFamily="18" charset="0"/>
                                    </a:rPr>
                                    <m:t>𝑘𝑎</m:t>
                                  </m:r>
                                </m:num>
                                <m:den>
                                  <m:r>
                                    <a:rPr lang="es-CL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s-CL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CL" sz="28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s-CL" sz="2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s-CL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CL" sz="28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s-CL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L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s-CL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CL" sz="28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s-CL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CL" sz="28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s-CL" sz="2800" b="0" i="1" smtClean="0">
                                          <a:latin typeface="Cambria Math" panose="02040503050406030204" pitchFamily="18" charset="0"/>
                                        </a:rPr>
                                        <m:t>/2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s-CL" sz="28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s-CL" sz="28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s-CL" sz="2800" dirty="0"/>
              </a:p>
            </p:txBody>
          </p:sp>
        </mc:Choice>
        <mc:Fallback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1BBB514D-A834-0617-2C3E-187332CB8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007" y="3749285"/>
                <a:ext cx="5060744" cy="958852"/>
              </a:xfrm>
              <a:prstGeom prst="rect">
                <a:avLst/>
              </a:prstGeom>
              <a:blipFill>
                <a:blip r:embed="rId6"/>
                <a:stretch>
                  <a:fillRect l="-251"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39D4D348-8E6C-CA94-455E-67568562ED22}"/>
                  </a:ext>
                </a:extLst>
              </p:cNvPr>
              <p:cNvSpPr txBox="1"/>
              <p:nvPr/>
            </p:nvSpPr>
            <p:spPr>
              <a:xfrm>
                <a:off x="9192344" y="4887146"/>
                <a:ext cx="2808312" cy="523220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s-CL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𝛽</m:t>
                      </m:r>
                      <m:r>
                        <a:rPr kumimoji="0" lang="es-CL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s-CL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𝑘𝑎</m:t>
                      </m:r>
                      <m:func>
                        <m:funcPr>
                          <m:ctrlP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s-CL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sin</m:t>
                          </m:r>
                        </m:fName>
                        <m:e>
                          <m:r>
                            <a:rPr kumimoji="0" lang="es-CL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39D4D348-8E6C-CA94-455E-67568562E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2344" y="4887146"/>
                <a:ext cx="2808312" cy="523220"/>
              </a:xfrm>
              <a:prstGeom prst="rect">
                <a:avLst/>
              </a:prstGeom>
              <a:blipFill>
                <a:blip r:embed="rId7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uadroTexto 11">
                <a:extLst>
                  <a:ext uri="{FF2B5EF4-FFF2-40B4-BE49-F238E27FC236}">
                    <a16:creationId xmlns:a16="http://schemas.microsoft.com/office/drawing/2014/main" id="{C31E5C1E-D33B-30C0-59EC-102BE9E00135}"/>
                  </a:ext>
                </a:extLst>
              </p:cNvPr>
              <p:cNvSpPr txBox="1"/>
              <p:nvPr/>
            </p:nvSpPr>
            <p:spPr>
              <a:xfrm>
                <a:off x="35786" y="5589376"/>
                <a:ext cx="8004430" cy="1111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s-CL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𝐼</m:t>
                      </m:r>
                      <m:r>
                        <a:rPr kumimoji="0" lang="es-CL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∝</m:t>
                      </m:r>
                      <m:sSup>
                        <m:sSupPr>
                          <m:ctrlPr>
                            <a:rPr kumimoji="0" lang="es-CL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kumimoji="0" lang="es-CL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s-CL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𝐸</m:t>
                              </m:r>
                            </m:e>
                          </m:acc>
                        </m:e>
                        <m:sup>
                          <m:r>
                            <a:rPr kumimoji="0" lang="es-CL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s-CL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s-CL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s-CL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𝐸</m:t>
                          </m:r>
                        </m:e>
                        <m:sup>
                          <m:r>
                            <a:rPr kumimoji="0" lang="es-CL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s-CL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𝐸</m:t>
                      </m:r>
                      <m:r>
                        <a:rPr kumimoji="0" lang="es-E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−→</m:t>
                      </m:r>
                      <m:r>
                        <a:rPr lang="es-CL" sz="3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s-ES" sz="3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sSup>
                        <m:sSupPr>
                          <m:ctrlPr>
                            <a:rPr lang="es-E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CL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CL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s-C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CL" sz="24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s-CL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CL" sz="2400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s-CL" sz="2400" i="1">
                                              <a:latin typeface="Cambria Math" panose="02040503050406030204" pitchFamily="18" charset="0"/>
                                            </a:rPr>
                                            <m:t>/2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es-CL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s-CL" sz="2400" i="1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s-E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CL" sz="2400" dirty="0"/>
              </a:p>
            </p:txBody>
          </p:sp>
        </mc:Choice>
        <mc:Fallback>
          <p:sp>
            <p:nvSpPr>
              <p:cNvPr id="3" name="CuadroTexto 11">
                <a:extLst>
                  <a:ext uri="{FF2B5EF4-FFF2-40B4-BE49-F238E27FC236}">
                    <a16:creationId xmlns:a16="http://schemas.microsoft.com/office/drawing/2014/main" id="{C31E5C1E-D33B-30C0-59EC-102BE9E00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6" y="5589376"/>
                <a:ext cx="8004430" cy="1111843"/>
              </a:xfrm>
              <a:prstGeom prst="rect">
                <a:avLst/>
              </a:prstGeom>
              <a:blipFill>
                <a:blip r:embed="rId8"/>
                <a:stretch>
                  <a:fillRect b="-7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447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  <p:bldP spid="6" grpId="0"/>
      <p:bldP spid="10" grpId="0"/>
      <p:bldP spid="14" grpId="0" animBg="1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0FA7DC-9A9B-42EA-9CDA-38FF11BCE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 err="1"/>
              <a:t>Difracci</a:t>
            </a:r>
            <a:r>
              <a:rPr lang="es-ES" b="1" dirty="0" err="1"/>
              <a:t>ón</a:t>
            </a: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A90D723-1CB4-4A86-99C8-F7DD8A84F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72816"/>
            <a:ext cx="9449286" cy="452778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A76ABC0-9C55-4594-827A-7CC7BE051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772816"/>
            <a:ext cx="3406140" cy="1402080"/>
          </a:xfrm>
          <a:prstGeom prst="rect">
            <a:avLst/>
          </a:prstGeom>
        </p:spPr>
      </p:pic>
      <p:grpSp>
        <p:nvGrpSpPr>
          <p:cNvPr id="6" name="Agrupar 11">
            <a:extLst>
              <a:ext uri="{FF2B5EF4-FFF2-40B4-BE49-F238E27FC236}">
                <a16:creationId xmlns:a16="http://schemas.microsoft.com/office/drawing/2014/main" id="{9AA84EA6-5B69-4556-9A41-8DD866F7ECE1}"/>
              </a:ext>
            </a:extLst>
          </p:cNvPr>
          <p:cNvGrpSpPr/>
          <p:nvPr/>
        </p:nvGrpSpPr>
        <p:grpSpPr>
          <a:xfrm>
            <a:off x="838200" y="3683105"/>
            <a:ext cx="2812439" cy="1902725"/>
            <a:chOff x="8530852" y="4590125"/>
            <a:chExt cx="2812439" cy="1902725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264E7FA7-C9B1-4FB2-A005-0AB4D11E1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6591" y="5229200"/>
              <a:ext cx="2806700" cy="1263650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E6DA2281-BBD0-45E6-8240-7D939CD7820A}"/>
                </a:ext>
              </a:extLst>
            </p:cNvPr>
            <p:cNvSpPr txBox="1"/>
            <p:nvPr/>
          </p:nvSpPr>
          <p:spPr>
            <a:xfrm>
              <a:off x="8530852" y="4590125"/>
              <a:ext cx="13413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800" b="1"/>
                <a:t>Desfase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AD010141-02BE-4451-B7EA-4ACDFBBE90DE}"/>
                  </a:ext>
                </a:extLst>
              </p:cNvPr>
              <p:cNvSpPr txBox="1"/>
              <p:nvPr/>
            </p:nvSpPr>
            <p:spPr>
              <a:xfrm>
                <a:off x="5846100" y="1700808"/>
                <a:ext cx="41460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s-CL" sz="3200" dirty="0"/>
              </a:p>
            </p:txBody>
          </p:sp>
        </mc:Choice>
        <mc:Fallback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AD010141-02BE-4451-B7EA-4ACDFBBE9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100" y="1700808"/>
                <a:ext cx="414601" cy="492443"/>
              </a:xfrm>
              <a:prstGeom prst="rect">
                <a:avLst/>
              </a:prstGeom>
              <a:blipFill>
                <a:blip r:embed="rId5"/>
                <a:stretch>
                  <a:fillRect l="-21212" r="-9091" b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391CFC30-A7AE-4963-B588-66300416C787}"/>
                  </a:ext>
                </a:extLst>
              </p:cNvPr>
              <p:cNvSpPr txBox="1"/>
              <p:nvPr/>
            </p:nvSpPr>
            <p:spPr>
              <a:xfrm>
                <a:off x="10293701" y="6126385"/>
                <a:ext cx="121232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 [2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s-CL" sz="3200" dirty="0"/>
              </a:p>
            </p:txBody>
          </p:sp>
        </mc:Choice>
        <mc:Fallback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391CFC30-A7AE-4963-B588-66300416C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3701" y="6126385"/>
                <a:ext cx="1212320" cy="492443"/>
              </a:xfrm>
              <a:prstGeom prst="rect">
                <a:avLst/>
              </a:prstGeom>
              <a:blipFill>
                <a:blip r:embed="rId6"/>
                <a:stretch>
                  <a:fillRect l="-11458" t="-7500" r="-125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5C8F2BF-E538-2010-3684-B782C0359507}"/>
                  </a:ext>
                </a:extLst>
              </p:cNvPr>
              <p:cNvSpPr txBox="1"/>
              <p:nvPr/>
            </p:nvSpPr>
            <p:spPr>
              <a:xfrm>
                <a:off x="10627981" y="5085184"/>
                <a:ext cx="14401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en</a:t>
                </a:r>
                <a:r>
                  <a:rPr lang="en-US" dirty="0"/>
                  <a:t> </a:t>
                </a:r>
                <a:r>
                  <a:rPr lang="en-US" dirty="0" err="1"/>
                  <a:t>unidades</a:t>
                </a:r>
                <a:r>
                  <a:rPr lang="en-US" dirty="0"/>
                  <a:t> de 2</a:t>
                </a:r>
                <a14:m>
                  <m:oMath xmlns:m="http://schemas.openxmlformats.org/officeDocument/2006/math">
                    <m:r>
                      <a:rPr lang="es-E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!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5C8F2BF-E538-2010-3684-B782C0359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7981" y="5085184"/>
                <a:ext cx="1440160" cy="646331"/>
              </a:xfrm>
              <a:prstGeom prst="rect">
                <a:avLst/>
              </a:prstGeom>
              <a:blipFill>
                <a:blip r:embed="rId7"/>
                <a:stretch>
                  <a:fillRect l="-3478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8F9679-76ED-DF7A-F42D-79866872756B}"/>
                  </a:ext>
                </a:extLst>
              </p:cNvPr>
              <p:cNvSpPr txBox="1"/>
              <p:nvPr/>
            </p:nvSpPr>
            <p:spPr>
              <a:xfrm>
                <a:off x="3503712" y="6453336"/>
                <a:ext cx="48245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Notar que </a:t>
                </a:r>
                <a:r>
                  <a:rPr lang="en-US" dirty="0" err="1"/>
                  <a:t>el</a:t>
                </a:r>
                <a:r>
                  <a:rPr lang="en-US" dirty="0"/>
                  <a:t> </a:t>
                </a:r>
                <a:r>
                  <a:rPr lang="en-US" dirty="0" err="1"/>
                  <a:t>segundo</a:t>
                </a:r>
                <a:r>
                  <a:rPr lang="en-US" dirty="0"/>
                  <a:t> </a:t>
                </a:r>
                <a:r>
                  <a:rPr lang="en-US" dirty="0" err="1"/>
                  <a:t>máximo</a:t>
                </a:r>
                <a:r>
                  <a:rPr lang="en-US" dirty="0"/>
                  <a:t> no </a:t>
                </a:r>
                <a:r>
                  <a:rPr lang="en-US" dirty="0" err="1"/>
                  <a:t>está</a:t>
                </a:r>
                <a:r>
                  <a:rPr lang="en-US" dirty="0"/>
                  <a:t> </a:t>
                </a:r>
                <a:r>
                  <a:rPr lang="en-US" dirty="0" err="1"/>
                  <a:t>en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8F9679-76ED-DF7A-F42D-798668727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712" y="6453336"/>
                <a:ext cx="4824536" cy="369332"/>
              </a:xfrm>
              <a:prstGeom prst="rect">
                <a:avLst/>
              </a:prstGeom>
              <a:blipFill>
                <a:blip r:embed="rId8"/>
                <a:stretch>
                  <a:fillRect l="-1316" t="-10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273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20E3D-E802-9AC9-5F2A-856D94B58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Difracción</a:t>
            </a:r>
            <a:r>
              <a:rPr lang="en-US" dirty="0"/>
              <a:t> de </a:t>
            </a:r>
            <a:r>
              <a:rPr lang="en-US" dirty="0" err="1"/>
              <a:t>rendija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forma </a:t>
            </a:r>
            <a:r>
              <a:rPr lang="en-US" dirty="0" err="1"/>
              <a:t>gráfica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7CFC7A-8DC3-44CF-C92E-55E5A67BF85E}"/>
                  </a:ext>
                </a:extLst>
              </p:cNvPr>
              <p:cNvSpPr txBox="1"/>
              <p:nvPr/>
            </p:nvSpPr>
            <p:spPr>
              <a:xfrm>
                <a:off x="663349" y="1201505"/>
                <a:ext cx="10225136" cy="7936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sSup>
                        <m:sSup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𝑘𝑥</m:t>
                          </m:r>
                          <m:r>
                            <a:rPr lang="es-E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s-E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f>
                        <m:fPr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s-ES" sz="2400" b="0" i="0" smtClean="0"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s-CL" sz="2400" i="1" smtClean="0">
                              <a:solidFill>
                                <a:srgbClr val="EA3DA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solidFill>
                                <a:srgbClr val="EA3DAC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ES" sz="2400" i="1">
                              <a:solidFill>
                                <a:srgbClr val="EA3DAC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sSup>
                        <m:sSup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sz="2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s-CL" sz="2400" i="1" smtClean="0">
                              <a:solidFill>
                                <a:srgbClr val="EA3DA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400" i="1">
                              <a:solidFill>
                                <a:srgbClr val="EA3DAC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CL" sz="2400" i="1">
                              <a:solidFill>
                                <a:srgbClr val="EA3DAC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i="1">
                              <a:solidFill>
                                <a:srgbClr val="EA3DA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sz="2400" i="1">
                              <a:solidFill>
                                <a:srgbClr val="EA3DAC"/>
                              </a:solidFill>
                              <a:latin typeface="Cambria Math" panose="02040503050406030204" pitchFamily="18" charset="0"/>
                            </a:rPr>
                            <m:t>𝑘𝑥</m:t>
                          </m:r>
                          <m:func>
                            <m:funcPr>
                              <m:ctrlPr>
                                <a:rPr lang="es-ES" sz="2400" b="0" i="1" smtClean="0">
                                  <a:solidFill>
                                    <a:srgbClr val="EA3DA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sz="2400" i="0">
                                  <a:solidFill>
                                    <a:srgbClr val="EA3DAC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s-ES" sz="2400" i="1">
                                  <a:solidFill>
                                    <a:srgbClr val="EA3DA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s-CL" sz="2400" i="1">
                              <a:solidFill>
                                <a:srgbClr val="EA3DAC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f>
                        <m:fPr>
                          <m:ctrlPr>
                            <a:rPr lang="es-ES" sz="2400" i="1">
                              <a:solidFill>
                                <a:srgbClr val="EA3DA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2400" i="1">
                              <a:solidFill>
                                <a:srgbClr val="EA3DAC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s-ES" sz="2400" i="1">
                              <a:solidFill>
                                <a:srgbClr val="EA3DA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s-ES" sz="2400" i="1">
                              <a:solidFill>
                                <a:srgbClr val="EA3DAC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7CFC7A-8DC3-44CF-C92E-55E5A67BF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49" y="1201505"/>
                <a:ext cx="10225136" cy="793615"/>
              </a:xfrm>
              <a:prstGeom prst="rect">
                <a:avLst/>
              </a:prstGeom>
              <a:blipFill>
                <a:blip r:embed="rId2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97E9946-9FF7-AC8A-32CB-B7CC2EF3DF30}"/>
              </a:ext>
            </a:extLst>
          </p:cNvPr>
          <p:cNvSpPr txBox="1"/>
          <p:nvPr/>
        </p:nvSpPr>
        <p:spPr>
          <a:xfrm>
            <a:off x="793450" y="1995120"/>
            <a:ext cx="10297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 </a:t>
            </a:r>
            <a:r>
              <a:rPr lang="en-US" dirty="0" err="1"/>
              <a:t>representa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un “</a:t>
            </a:r>
            <a:r>
              <a:rPr lang="en-US" dirty="0" err="1"/>
              <a:t>fasor</a:t>
            </a:r>
            <a:r>
              <a:rPr lang="en-US" dirty="0"/>
              <a:t>” (</a:t>
            </a:r>
            <a:r>
              <a:rPr lang="en-US" dirty="0" err="1"/>
              <a:t>número</a:t>
            </a:r>
            <a:r>
              <a:rPr lang="en-US" dirty="0"/>
              <a:t> </a:t>
            </a:r>
            <a:r>
              <a:rPr lang="en-US" dirty="0" err="1"/>
              <a:t>complejo</a:t>
            </a:r>
            <a:r>
              <a:rPr lang="en-US" dirty="0"/>
              <a:t> que </a:t>
            </a:r>
            <a:r>
              <a:rPr lang="en-US" dirty="0" err="1"/>
              <a:t>rota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plano</a:t>
            </a:r>
            <a:r>
              <a:rPr lang="en-US" dirty="0"/>
              <a:t> </a:t>
            </a:r>
            <a:r>
              <a:rPr lang="en-US" dirty="0" err="1"/>
              <a:t>complejo</a:t>
            </a:r>
            <a:r>
              <a:rPr lang="en-US" dirty="0"/>
              <a:t> ) la </a:t>
            </a:r>
            <a:r>
              <a:rPr lang="en-US" dirty="0" err="1"/>
              <a:t>contribución</a:t>
            </a:r>
            <a:r>
              <a:rPr lang="en-US" dirty="0"/>
              <a:t> 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diferenciales</a:t>
            </a:r>
            <a:r>
              <a:rPr lang="en-US" dirty="0"/>
              <a:t> de campo  </a:t>
            </a:r>
            <a:r>
              <a:rPr lang="en-US" dirty="0" err="1"/>
              <a:t>provenientes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punto de la </a:t>
            </a:r>
            <a:r>
              <a:rPr lang="en-US" dirty="0" err="1"/>
              <a:t>rendija</a:t>
            </a:r>
            <a:r>
              <a:rPr lang="en-US" dirty="0"/>
              <a:t>, a la </a:t>
            </a:r>
            <a:r>
              <a:rPr lang="en-US" dirty="0" err="1"/>
              <a:t>amplitud</a:t>
            </a:r>
            <a:r>
              <a:rPr lang="en-US" dirty="0"/>
              <a:t> del campo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 punto P (</a:t>
            </a:r>
            <a:r>
              <a:rPr lang="en-US" dirty="0">
                <a:solidFill>
                  <a:srgbClr val="EA3DAC"/>
                </a:solidFill>
              </a:rPr>
              <a:t>la </a:t>
            </a:r>
            <a:r>
              <a:rPr lang="en-US" dirty="0" err="1">
                <a:solidFill>
                  <a:srgbClr val="EA3DAC"/>
                </a:solidFill>
              </a:rPr>
              <a:t>parte</a:t>
            </a:r>
            <a:r>
              <a:rPr lang="en-US" dirty="0">
                <a:solidFill>
                  <a:srgbClr val="EA3DAC"/>
                </a:solidFill>
              </a:rPr>
              <a:t> </a:t>
            </a:r>
            <a:r>
              <a:rPr lang="en-US" dirty="0" err="1">
                <a:solidFill>
                  <a:srgbClr val="EA3DAC"/>
                </a:solidFill>
              </a:rPr>
              <a:t>destacada</a:t>
            </a:r>
            <a:r>
              <a:rPr lang="en-US" dirty="0"/>
              <a:t>).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C0E456-9071-30A7-E770-9AA063A5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250" r="11415"/>
          <a:stretch/>
        </p:blipFill>
        <p:spPr>
          <a:xfrm>
            <a:off x="8256240" y="2956477"/>
            <a:ext cx="3456385" cy="39015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543F62-15C5-1A19-C8DB-C9A8F44D32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100"/>
          <a:stretch/>
        </p:blipFill>
        <p:spPr>
          <a:xfrm>
            <a:off x="119336" y="2851195"/>
            <a:ext cx="4116780" cy="1738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2C5E0A-926E-207A-5B35-599F6AA7F6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692" b="47845"/>
          <a:stretch/>
        </p:blipFill>
        <p:spPr>
          <a:xfrm>
            <a:off x="3935761" y="3769718"/>
            <a:ext cx="4257035" cy="289763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3325D2-F093-EA75-4E6C-D1FB8E37E421}"/>
                  </a:ext>
                </a:extLst>
              </p:cNvPr>
              <p:cNvSpPr txBox="1"/>
              <p:nvPr/>
            </p:nvSpPr>
            <p:spPr>
              <a:xfrm>
                <a:off x="470101" y="4713023"/>
                <a:ext cx="2808312" cy="1964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Se </a:t>
                </a:r>
                <a:r>
                  <a:rPr lang="en-US" dirty="0" err="1"/>
                  <a:t>puede</a:t>
                </a:r>
                <a:r>
                  <a:rPr lang="en-US" dirty="0"/>
                  <a:t> </a:t>
                </a:r>
                <a:r>
                  <a:rPr lang="en-US" dirty="0" err="1"/>
                  <a:t>verificarque</a:t>
                </a:r>
                <a:r>
                  <a:rPr lang="en-US" dirty="0"/>
                  <a:t> se </a:t>
                </a:r>
                <a:r>
                  <a:rPr lang="en-US" dirty="0" err="1"/>
                  <a:t>obtiene</a:t>
                </a:r>
                <a:r>
                  <a:rPr lang="en-US" dirty="0"/>
                  <a:t> la </a:t>
                </a:r>
                <a:r>
                  <a:rPr lang="en-US" dirty="0" err="1"/>
                  <a:t>misma</a:t>
                </a:r>
                <a:r>
                  <a:rPr lang="en-US" dirty="0"/>
                  <a:t> expression para </a:t>
                </a:r>
                <a14:m>
                  <m:oMath xmlns:m="http://schemas.openxmlformats.org/officeDocument/2006/math">
                    <m:r>
                      <a:rPr lang="es-E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s-E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sSup>
                        <m:sSupPr>
                          <m:ctrlPr>
                            <a:rPr lang="es-E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CL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CL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s-CL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CL" sz="18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s-CL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CL" sz="1800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s-CL" sz="1800" i="1">
                                              <a:latin typeface="Cambria Math" panose="02040503050406030204" pitchFamily="18" charset="0"/>
                                            </a:rPr>
                                            <m:t>/2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es-CL" sz="18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s-CL" sz="1800" i="1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s-ES" sz="1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3325D2-F093-EA75-4E6C-D1FB8E37E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01" y="4713023"/>
                <a:ext cx="2808312" cy="1964961"/>
              </a:xfrm>
              <a:prstGeom prst="rect">
                <a:avLst/>
              </a:prstGeom>
              <a:blipFill>
                <a:blip r:embed="rId4"/>
                <a:stretch>
                  <a:fillRect l="-1345" t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55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2E917A-B6D1-4C2A-8994-1A859EC43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Difracción</a:t>
            </a:r>
            <a:endParaRPr lang="es-CL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BF69C9B4-2039-44A3-921C-49DA2024E871}"/>
              </a:ext>
            </a:extLst>
          </p:cNvPr>
          <p:cNvGrpSpPr/>
          <p:nvPr/>
        </p:nvGrpSpPr>
        <p:grpSpPr>
          <a:xfrm>
            <a:off x="1630800" y="2669040"/>
            <a:ext cx="548640" cy="901600"/>
            <a:chOff x="1630800" y="2669040"/>
            <a:chExt cx="548640" cy="90160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F1BD0388-CDFB-4E10-81D1-7CB6EBFB3AE8}"/>
                </a:ext>
              </a:extLst>
            </p:cNvPr>
            <p:cNvSpPr/>
            <p:nvPr/>
          </p:nvSpPr>
          <p:spPr>
            <a:xfrm>
              <a:off x="1630800" y="2669040"/>
              <a:ext cx="548640" cy="548640"/>
            </a:xfrm>
            <a:prstGeom prst="ellipse">
              <a:avLst/>
            </a:prstGeom>
            <a:solidFill>
              <a:srgbClr val="000000">
                <a:alpha val="5000"/>
              </a:srgbClr>
            </a:solidFill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endParaRPr lang="pt-BR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225B0B2A-7FB5-4432-A697-DBA6945D5952}"/>
                    </a:ext>
                  </a:extLst>
                </p14:cNvPr>
                <p14:cNvContentPartPr/>
                <p14:nvPr/>
              </p14:nvContentPartPr>
              <p14:xfrm>
                <a:off x="1766700" y="3192280"/>
                <a:ext cx="276840" cy="37836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225B0B2A-7FB5-4432-A697-DBA6945D595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730653" y="3156280"/>
                  <a:ext cx="348573" cy="45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C5732CA6-9BB1-4095-8ECA-B8B8CBBCC42B}"/>
              </a:ext>
            </a:extLst>
          </p:cNvPr>
          <p:cNvGrpSpPr/>
          <p:nvPr/>
        </p:nvGrpSpPr>
        <p:grpSpPr>
          <a:xfrm>
            <a:off x="670200" y="1558560"/>
            <a:ext cx="2478600" cy="2268720"/>
            <a:chOff x="670200" y="1558560"/>
            <a:chExt cx="2478600" cy="226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33F95B8A-F9B3-4FD0-98B9-45585FD2DA2C}"/>
                    </a:ext>
                  </a:extLst>
                </p14:cNvPr>
                <p14:cNvContentPartPr/>
                <p14:nvPr/>
              </p14:nvContentPartPr>
              <p14:xfrm>
                <a:off x="818520" y="3257400"/>
                <a:ext cx="543600" cy="54036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33F95B8A-F9B3-4FD0-98B9-45585FD2DA2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0508" y="3239388"/>
                  <a:ext cx="579264" cy="5760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77465C7B-2DFB-4A81-8D8A-04FA6CBB99DA}"/>
                    </a:ext>
                  </a:extLst>
                </p14:cNvPr>
                <p14:cNvContentPartPr/>
                <p14:nvPr/>
              </p14:nvContentPartPr>
              <p14:xfrm>
                <a:off x="670200" y="1558560"/>
                <a:ext cx="2478600" cy="140796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77465C7B-2DFB-4A81-8D8A-04FA6CBB99D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2197" y="1540560"/>
                  <a:ext cx="2514245" cy="14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AD7B5886-8B51-4E48-91BE-CEF0173A1225}"/>
                    </a:ext>
                  </a:extLst>
                </p14:cNvPr>
                <p14:cNvContentPartPr/>
                <p14:nvPr/>
              </p14:nvContentPartPr>
              <p14:xfrm>
                <a:off x="2311080" y="3272160"/>
                <a:ext cx="547200" cy="55512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AD7B5886-8B51-4E48-91BE-CEF0173A122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93080" y="3254160"/>
                  <a:ext cx="582840" cy="590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4428C06C-8EB8-4D22-B0B8-2FAB2301133B}"/>
              </a:ext>
            </a:extLst>
          </p:cNvPr>
          <p:cNvSpPr/>
          <p:nvPr/>
        </p:nvSpPr>
        <p:spPr>
          <a:xfrm>
            <a:off x="7560705" y="3356992"/>
            <a:ext cx="3312453" cy="3125957"/>
          </a:xfrm>
          <a:custGeom>
            <a:avLst/>
            <a:gdLst>
              <a:gd name="connsiteX0" fmla="*/ 0 w 2527300"/>
              <a:gd name="connsiteY0" fmla="*/ 1612900 h 2489200"/>
              <a:gd name="connsiteX1" fmla="*/ 2489200 w 2527300"/>
              <a:gd name="connsiteY1" fmla="*/ 0 h 2489200"/>
              <a:gd name="connsiteX2" fmla="*/ 2527300 w 2527300"/>
              <a:gd name="connsiteY2" fmla="*/ 876300 h 2489200"/>
              <a:gd name="connsiteX3" fmla="*/ 38100 w 2527300"/>
              <a:gd name="connsiteY3" fmla="*/ 2489200 h 2489200"/>
              <a:gd name="connsiteX4" fmla="*/ 0 w 2527300"/>
              <a:gd name="connsiteY4" fmla="*/ 1612900 h 2489200"/>
              <a:gd name="connsiteX0" fmla="*/ 0 w 2527300"/>
              <a:gd name="connsiteY0" fmla="*/ 1612900 h 2493102"/>
              <a:gd name="connsiteX1" fmla="*/ 2489200 w 2527300"/>
              <a:gd name="connsiteY1" fmla="*/ 0 h 2493102"/>
              <a:gd name="connsiteX2" fmla="*/ 2527300 w 2527300"/>
              <a:gd name="connsiteY2" fmla="*/ 876300 h 2493102"/>
              <a:gd name="connsiteX3" fmla="*/ 18678 w 2527300"/>
              <a:gd name="connsiteY3" fmla="*/ 2493102 h 2493102"/>
              <a:gd name="connsiteX4" fmla="*/ 0 w 2527300"/>
              <a:gd name="connsiteY4" fmla="*/ 1612900 h 2493102"/>
              <a:gd name="connsiteX0" fmla="*/ 0 w 2527300"/>
              <a:gd name="connsiteY0" fmla="*/ 1612900 h 2493102"/>
              <a:gd name="connsiteX1" fmla="*/ 2489200 w 2527300"/>
              <a:gd name="connsiteY1" fmla="*/ 0 h 2493102"/>
              <a:gd name="connsiteX2" fmla="*/ 2527300 w 2527300"/>
              <a:gd name="connsiteY2" fmla="*/ 876300 h 2493102"/>
              <a:gd name="connsiteX3" fmla="*/ 5326 w 2527300"/>
              <a:gd name="connsiteY3" fmla="*/ 2493102 h 2493102"/>
              <a:gd name="connsiteX4" fmla="*/ 0 w 2527300"/>
              <a:gd name="connsiteY4" fmla="*/ 1612900 h 2493102"/>
              <a:gd name="connsiteX0" fmla="*/ 8212 w 2535512"/>
              <a:gd name="connsiteY0" fmla="*/ 1612900 h 2503506"/>
              <a:gd name="connsiteX1" fmla="*/ 2497412 w 2535512"/>
              <a:gd name="connsiteY1" fmla="*/ 0 h 2503506"/>
              <a:gd name="connsiteX2" fmla="*/ 2535512 w 2535512"/>
              <a:gd name="connsiteY2" fmla="*/ 876300 h 2503506"/>
              <a:gd name="connsiteX3" fmla="*/ 185 w 2535512"/>
              <a:gd name="connsiteY3" fmla="*/ 2503506 h 2503506"/>
              <a:gd name="connsiteX4" fmla="*/ 8212 w 2535512"/>
              <a:gd name="connsiteY4" fmla="*/ 1612900 h 2503506"/>
              <a:gd name="connsiteX0" fmla="*/ 1184 w 2528484"/>
              <a:gd name="connsiteY0" fmla="*/ 1612900 h 2503506"/>
              <a:gd name="connsiteX1" fmla="*/ 2490384 w 2528484"/>
              <a:gd name="connsiteY1" fmla="*/ 0 h 2503506"/>
              <a:gd name="connsiteX2" fmla="*/ 2528484 w 2528484"/>
              <a:gd name="connsiteY2" fmla="*/ 876300 h 2503506"/>
              <a:gd name="connsiteX3" fmla="*/ 440 w 2528484"/>
              <a:gd name="connsiteY3" fmla="*/ 2503506 h 2503506"/>
              <a:gd name="connsiteX4" fmla="*/ 1184 w 2528484"/>
              <a:gd name="connsiteY4" fmla="*/ 1612900 h 2503506"/>
              <a:gd name="connsiteX0" fmla="*/ 1184 w 2532870"/>
              <a:gd name="connsiteY0" fmla="*/ 1612900 h 2503506"/>
              <a:gd name="connsiteX1" fmla="*/ 2532870 w 2532870"/>
              <a:gd name="connsiteY1" fmla="*/ 0 h 2503506"/>
              <a:gd name="connsiteX2" fmla="*/ 2528484 w 2532870"/>
              <a:gd name="connsiteY2" fmla="*/ 876300 h 2503506"/>
              <a:gd name="connsiteX3" fmla="*/ 440 w 2532870"/>
              <a:gd name="connsiteY3" fmla="*/ 2503506 h 2503506"/>
              <a:gd name="connsiteX4" fmla="*/ 1184 w 2532870"/>
              <a:gd name="connsiteY4" fmla="*/ 1612900 h 250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2870" h="2503506">
                <a:moveTo>
                  <a:pt x="1184" y="1612900"/>
                </a:moveTo>
                <a:lnTo>
                  <a:pt x="2532870" y="0"/>
                </a:lnTo>
                <a:lnTo>
                  <a:pt x="2528484" y="876300"/>
                </a:lnTo>
                <a:lnTo>
                  <a:pt x="440" y="2503506"/>
                </a:lnTo>
                <a:cubicBezTo>
                  <a:pt x="-1335" y="2210105"/>
                  <a:pt x="2959" y="1906301"/>
                  <a:pt x="1184" y="1612900"/>
                </a:cubicBez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7" name="Marcador de contenido 3">
            <a:extLst>
              <a:ext uri="{FF2B5EF4-FFF2-40B4-BE49-F238E27FC236}">
                <a16:creationId xmlns:a16="http://schemas.microsoft.com/office/drawing/2014/main" id="{4CC4BEFB-30AE-4DE7-8522-2077904CDA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10"/>
          <a:srcRect t="56897" r="29745" b="31622"/>
          <a:stretch/>
        </p:blipFill>
        <p:spPr>
          <a:xfrm rot="19725474">
            <a:off x="7514429" y="4601334"/>
            <a:ext cx="3317049" cy="678946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EFAA20FA-4299-458B-B2BC-0ACFF8C23C20}"/>
              </a:ext>
            </a:extLst>
          </p:cNvPr>
          <p:cNvGrpSpPr/>
          <p:nvPr/>
        </p:nvGrpSpPr>
        <p:grpSpPr>
          <a:xfrm>
            <a:off x="4654342" y="3068960"/>
            <a:ext cx="1307120" cy="1272684"/>
            <a:chOff x="4654342" y="3068960"/>
            <a:chExt cx="1307120" cy="1272684"/>
          </a:xfrm>
        </p:grpSpPr>
        <p:sp>
          <p:nvSpPr>
            <p:cNvPr id="23" name="Forma libre: forma 22">
              <a:extLst>
                <a:ext uri="{FF2B5EF4-FFF2-40B4-BE49-F238E27FC236}">
                  <a16:creationId xmlns:a16="http://schemas.microsoft.com/office/drawing/2014/main" id="{E60C4CCC-502D-49C8-B3CC-7C2721EEEA17}"/>
                </a:ext>
              </a:extLst>
            </p:cNvPr>
            <p:cNvSpPr/>
            <p:nvPr/>
          </p:nvSpPr>
          <p:spPr>
            <a:xfrm>
              <a:off x="4654342" y="3068960"/>
              <a:ext cx="1307120" cy="1272684"/>
            </a:xfrm>
            <a:custGeom>
              <a:avLst/>
              <a:gdLst>
                <a:gd name="connsiteX0" fmla="*/ 0 w 2527300"/>
                <a:gd name="connsiteY0" fmla="*/ 1612900 h 2489200"/>
                <a:gd name="connsiteX1" fmla="*/ 2489200 w 2527300"/>
                <a:gd name="connsiteY1" fmla="*/ 0 h 2489200"/>
                <a:gd name="connsiteX2" fmla="*/ 2527300 w 2527300"/>
                <a:gd name="connsiteY2" fmla="*/ 876300 h 2489200"/>
                <a:gd name="connsiteX3" fmla="*/ 38100 w 2527300"/>
                <a:gd name="connsiteY3" fmla="*/ 2489200 h 2489200"/>
                <a:gd name="connsiteX4" fmla="*/ 0 w 2527300"/>
                <a:gd name="connsiteY4" fmla="*/ 1612900 h 248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7300" h="2489200">
                  <a:moveTo>
                    <a:pt x="0" y="1612900"/>
                  </a:moveTo>
                  <a:lnTo>
                    <a:pt x="2489200" y="0"/>
                  </a:lnTo>
                  <a:lnTo>
                    <a:pt x="2527300" y="876300"/>
                  </a:lnTo>
                  <a:lnTo>
                    <a:pt x="38100" y="2489200"/>
                  </a:lnTo>
                  <a:lnTo>
                    <a:pt x="0" y="1612900"/>
                  </a:ln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52" name="Forma libre: forma 51">
              <a:extLst>
                <a:ext uri="{FF2B5EF4-FFF2-40B4-BE49-F238E27FC236}">
                  <a16:creationId xmlns:a16="http://schemas.microsoft.com/office/drawing/2014/main" id="{0B77E2BD-B6A4-4DA5-B09C-A73D55B3F94D}"/>
                </a:ext>
              </a:extLst>
            </p:cNvPr>
            <p:cNvSpPr/>
            <p:nvPr/>
          </p:nvSpPr>
          <p:spPr>
            <a:xfrm rot="14292263" flipH="1">
              <a:off x="5233211" y="3536313"/>
              <a:ext cx="261047" cy="220751"/>
            </a:xfrm>
            <a:custGeom>
              <a:avLst/>
              <a:gdLst>
                <a:gd name="connsiteX0" fmla="*/ 0 w 2527300"/>
                <a:gd name="connsiteY0" fmla="*/ 1612900 h 2489200"/>
                <a:gd name="connsiteX1" fmla="*/ 2489200 w 2527300"/>
                <a:gd name="connsiteY1" fmla="*/ 0 h 2489200"/>
                <a:gd name="connsiteX2" fmla="*/ 2527300 w 2527300"/>
                <a:gd name="connsiteY2" fmla="*/ 876300 h 2489200"/>
                <a:gd name="connsiteX3" fmla="*/ 38100 w 2527300"/>
                <a:gd name="connsiteY3" fmla="*/ 2489200 h 2489200"/>
                <a:gd name="connsiteX4" fmla="*/ 0 w 2527300"/>
                <a:gd name="connsiteY4" fmla="*/ 1612900 h 248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7300" h="2489200">
                  <a:moveTo>
                    <a:pt x="0" y="1612900"/>
                  </a:moveTo>
                  <a:lnTo>
                    <a:pt x="2489200" y="0"/>
                  </a:lnTo>
                  <a:lnTo>
                    <a:pt x="2527300" y="876300"/>
                  </a:lnTo>
                  <a:lnTo>
                    <a:pt x="38100" y="2489200"/>
                  </a:lnTo>
                  <a:lnTo>
                    <a:pt x="0" y="16129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54F572D-A6BD-44DC-ABFB-49312F5D9E19}"/>
              </a:ext>
            </a:extLst>
          </p:cNvPr>
          <p:cNvSpPr txBox="1"/>
          <p:nvPr/>
        </p:nvSpPr>
        <p:spPr>
          <a:xfrm>
            <a:off x="5314486" y="2010911"/>
            <a:ext cx="18972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200" b="1" dirty="0"/>
              <a:t>Difracción</a:t>
            </a:r>
          </a:p>
        </p:txBody>
      </p:sp>
    </p:spTree>
    <p:extLst>
      <p:ext uri="{BB962C8B-B14F-4D97-AF65-F5344CB8AC3E}">
        <p14:creationId xmlns:p14="http://schemas.microsoft.com/office/powerpoint/2010/main" val="361308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6B72F27A-E484-442F-9D3F-27BB95E7B40D}"/>
              </a:ext>
            </a:extLst>
          </p:cNvPr>
          <p:cNvSpPr/>
          <p:nvPr/>
        </p:nvSpPr>
        <p:spPr>
          <a:xfrm>
            <a:off x="0" y="0"/>
            <a:ext cx="1220848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FE5E6E7A-0A85-4D54-B740-97413A761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6111"/>
          <a:stretch/>
        </p:blipFill>
        <p:spPr>
          <a:xfrm>
            <a:off x="5460169" y="280005"/>
            <a:ext cx="6731831" cy="163682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B59595C5-0D69-44BD-9FAB-216DE7AC5997}"/>
                  </a:ext>
                </a:extLst>
              </p:cNvPr>
              <p:cNvSpPr txBox="1"/>
              <p:nvPr/>
            </p:nvSpPr>
            <p:spPr>
              <a:xfrm>
                <a:off x="458069" y="625953"/>
                <a:ext cx="4697183" cy="21503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s-CL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CL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s-CL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CL" sz="3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CL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s-CL" sz="36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CL" sz="36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s-CL" sz="36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CL" sz="36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f>
                                            <m:fPr>
                                              <m:ctrlPr>
                                                <a:rPr lang="es-CL" sz="36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s-CL" sz="36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  <m:func>
                                                <m:funcPr>
                                                  <m:ctrlPr>
                                                    <a:rPr lang="es-CL" sz="3600" b="0" i="1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s-CL" sz="3600" b="0" i="0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sin</m:t>
                                                  </m:r>
                                                </m:fName>
                                                <m:e>
                                                  <m:r>
                                                    <a:rPr lang="es-CL" sz="3600" b="0" i="1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</m:func>
                                            </m:num>
                                            <m:den>
                                              <m:r>
                                                <a:rPr lang="es-CL" sz="36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es-CL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f>
                                    <m:fPr>
                                      <m:ctrlPr>
                                        <a:rPr lang="es-CL" sz="36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CL" sz="36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func>
                                        <m:funcPr>
                                          <m:ctrlPr>
                                            <a:rPr lang="es-CL" sz="36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s-CL" sz="3600" b="0" i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s-CL" sz="36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s-CL" sz="36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den>
                                  </m:f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s-CL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CL" sz="3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B59595C5-0D69-44BD-9FAB-216DE7AC5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69" y="625953"/>
                <a:ext cx="4697183" cy="2150397"/>
              </a:xfrm>
              <a:prstGeom prst="rect">
                <a:avLst/>
              </a:prstGeom>
              <a:blipFill>
                <a:blip r:embed="rId3"/>
                <a:stretch>
                  <a:fillRect l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FB63CE75-4370-4D67-BF5E-5F81F389AF0B}"/>
                  </a:ext>
                </a:extLst>
              </p:cNvPr>
              <p:cNvSpPr txBox="1"/>
              <p:nvPr/>
            </p:nvSpPr>
            <p:spPr>
              <a:xfrm>
                <a:off x="10335522" y="971436"/>
                <a:ext cx="1809150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=0.16 </m:t>
                      </m:r>
                      <m:r>
                        <a:rPr lang="es-C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s-CL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FB63CE75-4370-4D67-BF5E-5F81F389A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5522" y="971436"/>
                <a:ext cx="1809150" cy="369332"/>
              </a:xfrm>
              <a:prstGeom prst="rect">
                <a:avLst/>
              </a:prstGeom>
              <a:blipFill>
                <a:blip r:embed="rId4"/>
                <a:stretch>
                  <a:fillRect l="-1389" t="-6667" r="-1389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upo 12">
            <a:extLst>
              <a:ext uri="{FF2B5EF4-FFF2-40B4-BE49-F238E27FC236}">
                <a16:creationId xmlns:a16="http://schemas.microsoft.com/office/drawing/2014/main" id="{4A816032-DBC4-4143-8A12-687A1E8138C3}"/>
              </a:ext>
            </a:extLst>
          </p:cNvPr>
          <p:cNvGrpSpPr/>
          <p:nvPr/>
        </p:nvGrpSpPr>
        <p:grpSpPr>
          <a:xfrm>
            <a:off x="5460169" y="2646754"/>
            <a:ext cx="6731831" cy="2150398"/>
            <a:chOff x="5460169" y="1422618"/>
            <a:chExt cx="6731831" cy="2150398"/>
          </a:xfrm>
        </p:grpSpPr>
        <p:pic>
          <p:nvPicPr>
            <p:cNvPr id="11" name="Marcador de contenido 3">
              <a:extLst>
                <a:ext uri="{FF2B5EF4-FFF2-40B4-BE49-F238E27FC236}">
                  <a16:creationId xmlns:a16="http://schemas.microsoft.com/office/drawing/2014/main" id="{2D4D7916-B27A-4D9A-9296-F30018EA25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0851" b="47764"/>
            <a:stretch/>
          </p:blipFill>
          <p:spPr>
            <a:xfrm>
              <a:off x="5460169" y="1422618"/>
              <a:ext cx="6731831" cy="2150398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CuadroTexto 41">
                  <a:extLst>
                    <a:ext uri="{FF2B5EF4-FFF2-40B4-BE49-F238E27FC236}">
                      <a16:creationId xmlns:a16="http://schemas.microsoft.com/office/drawing/2014/main" id="{F4A42094-1F9E-4167-980B-C4911B23C05C}"/>
                    </a:ext>
                  </a:extLst>
                </p:cNvPr>
                <p:cNvSpPr txBox="1"/>
                <p:nvPr/>
              </p:nvSpPr>
              <p:spPr>
                <a:xfrm>
                  <a:off x="10335522" y="2335786"/>
                  <a:ext cx="1809150" cy="369332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CL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=0.08 </m:t>
                        </m:r>
                        <m:r>
                          <a:rPr lang="es-CL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𝑚𝑚</m:t>
                        </m:r>
                      </m:oMath>
                    </m:oMathPara>
                  </a14:m>
                  <a:endParaRPr lang="es-CL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2" name="CuadroTexto 41">
                  <a:extLst>
                    <a:ext uri="{FF2B5EF4-FFF2-40B4-BE49-F238E27FC236}">
                      <a16:creationId xmlns:a16="http://schemas.microsoft.com/office/drawing/2014/main" id="{F4A42094-1F9E-4167-980B-C4911B23C0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5522" y="2335786"/>
                  <a:ext cx="180915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389" t="-6667" r="-1389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612C50C5-2EA4-4A95-91C4-61DCA189ACE6}"/>
              </a:ext>
            </a:extLst>
          </p:cNvPr>
          <p:cNvGrpSpPr/>
          <p:nvPr/>
        </p:nvGrpSpPr>
        <p:grpSpPr>
          <a:xfrm>
            <a:off x="5476649" y="4725144"/>
            <a:ext cx="6731831" cy="2424690"/>
            <a:chOff x="5476649" y="4725144"/>
            <a:chExt cx="6731831" cy="2424690"/>
          </a:xfrm>
        </p:grpSpPr>
        <p:pic>
          <p:nvPicPr>
            <p:cNvPr id="8" name="Marcador de contenido 3">
              <a:extLst>
                <a:ext uri="{FF2B5EF4-FFF2-40B4-BE49-F238E27FC236}">
                  <a16:creationId xmlns:a16="http://schemas.microsoft.com/office/drawing/2014/main" id="{46C469E3-DA6E-4217-B807-11B3A06FB8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422" t="68862" r="422" b="-4252"/>
            <a:stretch/>
          </p:blipFill>
          <p:spPr>
            <a:xfrm>
              <a:off x="5476649" y="4725144"/>
              <a:ext cx="6731831" cy="242469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CuadroTexto 43">
                  <a:extLst>
                    <a:ext uri="{FF2B5EF4-FFF2-40B4-BE49-F238E27FC236}">
                      <a16:creationId xmlns:a16="http://schemas.microsoft.com/office/drawing/2014/main" id="{DAE19B52-9A7F-4091-941C-25B697D63379}"/>
                    </a:ext>
                  </a:extLst>
                </p:cNvPr>
                <p:cNvSpPr txBox="1"/>
                <p:nvPr/>
              </p:nvSpPr>
              <p:spPr>
                <a:xfrm>
                  <a:off x="10335522" y="5785146"/>
                  <a:ext cx="1809150" cy="369332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CL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=0.02 </m:t>
                        </m:r>
                        <m:r>
                          <a:rPr lang="es-CL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𝑚𝑚</m:t>
                        </m:r>
                      </m:oMath>
                    </m:oMathPara>
                  </a14:m>
                  <a:endParaRPr lang="es-CL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4" name="CuadroTexto 43">
                  <a:extLst>
                    <a:ext uri="{FF2B5EF4-FFF2-40B4-BE49-F238E27FC236}">
                      <a16:creationId xmlns:a16="http://schemas.microsoft.com/office/drawing/2014/main" id="{DAE19B52-9A7F-4091-941C-25B697D633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5522" y="5785146"/>
                  <a:ext cx="1809150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389" t="-6667" r="-1389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7919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 err="1"/>
              <a:t>Difracci</a:t>
            </a:r>
            <a:r>
              <a:rPr lang="es-ES" b="1" dirty="0" err="1"/>
              <a:t>ón</a:t>
            </a:r>
            <a:r>
              <a:rPr lang="es-ES" b="1" dirty="0"/>
              <a:t> </a:t>
            </a:r>
            <a:endParaRPr lang="es-ES_tradnl" b="1" dirty="0"/>
          </a:p>
        </p:txBody>
      </p:sp>
      <p:sp>
        <p:nvSpPr>
          <p:cNvPr id="40" name="Rectángulo redondeado 39"/>
          <p:cNvSpPr/>
          <p:nvPr/>
        </p:nvSpPr>
        <p:spPr>
          <a:xfrm>
            <a:off x="630788" y="2056714"/>
            <a:ext cx="6106155" cy="74972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dirty="0">
                <a:solidFill>
                  <a:schemeClr val="tx1"/>
                </a:solidFill>
              </a:rPr>
              <a:t>Se puede determinar los m</a:t>
            </a:r>
            <a:r>
              <a:rPr lang="es-ES" sz="2400" b="1" dirty="0" err="1">
                <a:solidFill>
                  <a:schemeClr val="tx1"/>
                </a:solidFill>
              </a:rPr>
              <a:t>ínimos</a:t>
            </a:r>
            <a:r>
              <a:rPr lang="es-ES" sz="2400" b="1" dirty="0">
                <a:solidFill>
                  <a:schemeClr val="tx1"/>
                </a:solidFill>
              </a:rPr>
              <a:t> difracción</a:t>
            </a:r>
            <a:endParaRPr lang="es-ES_tradnl" sz="2400" b="1" dirty="0">
              <a:solidFill>
                <a:schemeClr val="tx1"/>
              </a:solidFill>
            </a:endParaRPr>
          </a:p>
        </p:txBody>
      </p:sp>
      <p:grpSp>
        <p:nvGrpSpPr>
          <p:cNvPr id="42" name="Agrupar 41"/>
          <p:cNvGrpSpPr/>
          <p:nvPr/>
        </p:nvGrpSpPr>
        <p:grpSpPr>
          <a:xfrm>
            <a:off x="335360" y="1268760"/>
            <a:ext cx="7049193" cy="730256"/>
            <a:chOff x="68361" y="1315530"/>
            <a:chExt cx="7049193" cy="730256"/>
          </a:xfrm>
        </p:grpSpPr>
        <p:sp>
          <p:nvSpPr>
            <p:cNvPr id="41" name="Rectángulo redondeado 40"/>
            <p:cNvSpPr/>
            <p:nvPr/>
          </p:nvSpPr>
          <p:spPr>
            <a:xfrm>
              <a:off x="68361" y="1315530"/>
              <a:ext cx="7049193" cy="730256"/>
            </a:xfrm>
            <a:prstGeom prst="roundRect">
              <a:avLst>
                <a:gd name="adj" fmla="val 6608"/>
              </a:avLst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CuadroTexto 2"/>
                <p:cNvSpPr txBox="1"/>
                <p:nvPr/>
              </p:nvSpPr>
              <p:spPr>
                <a:xfrm>
                  <a:off x="91469" y="1438470"/>
                  <a:ext cx="353167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 sz="3200" b="0" i="0" smtClean="0">
                            <a:latin typeface="Cambria Math" charset="0"/>
                          </a:rPr>
                          <m:t>Δ</m:t>
                        </m:r>
                        <m:r>
                          <a:rPr lang="es-ES" sz="3200" b="0" i="1" smtClean="0">
                            <a:latin typeface="Cambria Math" charset="0"/>
                          </a:rPr>
                          <m:t>𝑟</m:t>
                        </m:r>
                        <m:r>
                          <a:rPr lang="es-ES" sz="32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s-ES" sz="3200" b="0" i="1" smtClean="0">
                            <a:latin typeface="Cambria Math" charset="0"/>
                          </a:rPr>
                          <m:t>𝑎</m:t>
                        </m:r>
                        <m:func>
                          <m:funcPr>
                            <m:ctrlPr>
                              <a:rPr lang="es-ES" sz="3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s-ES" sz="3200" b="0" i="0" smtClean="0">
                                <a:latin typeface="Cambria Math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s-ES" sz="3200" b="0" i="1" smtClean="0">
                                <a:latin typeface="Cambria Math" charset="0"/>
                              </a:rPr>
                              <m:t>𝜃</m:t>
                            </m:r>
                          </m:e>
                        </m:func>
                        <m:r>
                          <a:rPr lang="es-ES" sz="3200" b="0" i="1" smtClean="0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s-CL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3200" b="0" i="1" smtClean="0">
                                <a:latin typeface="Cambria Math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s-CL" sz="3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s-ES" sz="3200" b="0" i="1" smtClean="0">
                            <a:latin typeface="Cambria Math" charset="0"/>
                          </a:rPr>
                          <m:t>𝜆</m:t>
                        </m:r>
                      </m:oMath>
                    </m:oMathPara>
                  </a14:m>
                  <a:endParaRPr lang="es-ES_tradnl" sz="3200" dirty="0"/>
                </a:p>
              </p:txBody>
            </p:sp>
          </mc:Choice>
          <mc:Fallback>
            <p:sp>
              <p:nvSpPr>
                <p:cNvPr id="3" name="CuadroTexto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69" y="1438470"/>
                  <a:ext cx="3531672" cy="492443"/>
                </a:xfrm>
                <a:prstGeom prst="rect">
                  <a:avLst/>
                </a:prstGeom>
                <a:blipFill>
                  <a:blip r:embed="rId2"/>
                  <a:stretch>
                    <a:fillRect l="-2151" r="-1792" b="-1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ángulo 11"/>
            <p:cNvSpPr/>
            <p:nvPr/>
          </p:nvSpPr>
          <p:spPr>
            <a:xfrm>
              <a:off x="3659757" y="1438470"/>
              <a:ext cx="183800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s-ES_tradnl" sz="2800" dirty="0">
                  <a:solidFill>
                    <a:prstClr val="black"/>
                  </a:solidFill>
                </a:rPr>
                <a:t>Destructiva</a:t>
              </a:r>
            </a:p>
          </p:txBody>
        </p:sp>
      </p:grpSp>
      <p:grpSp>
        <p:nvGrpSpPr>
          <p:cNvPr id="6" name="Agrupar 5"/>
          <p:cNvGrpSpPr/>
          <p:nvPr/>
        </p:nvGrpSpPr>
        <p:grpSpPr>
          <a:xfrm>
            <a:off x="21463" y="3501008"/>
            <a:ext cx="8025058" cy="3328129"/>
            <a:chOff x="21463" y="3776918"/>
            <a:chExt cx="7359761" cy="3052219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129" y="3776918"/>
              <a:ext cx="6597243" cy="3027550"/>
            </a:xfrm>
            <a:prstGeom prst="rect">
              <a:avLst/>
            </a:prstGeom>
          </p:spPr>
        </p:pic>
        <p:grpSp>
          <p:nvGrpSpPr>
            <p:cNvPr id="4" name="Agrupar 3"/>
            <p:cNvGrpSpPr/>
            <p:nvPr/>
          </p:nvGrpSpPr>
          <p:grpSpPr>
            <a:xfrm>
              <a:off x="982934" y="3819673"/>
              <a:ext cx="6398290" cy="3009464"/>
              <a:chOff x="982934" y="3830338"/>
              <a:chExt cx="6398290" cy="3009464"/>
            </a:xfrm>
          </p:grpSpPr>
          <p:grpSp>
            <p:nvGrpSpPr>
              <p:cNvPr id="27" name="Agrupar 26"/>
              <p:cNvGrpSpPr/>
              <p:nvPr/>
            </p:nvGrpSpPr>
            <p:grpSpPr>
              <a:xfrm>
                <a:off x="3169186" y="3830338"/>
                <a:ext cx="4212038" cy="3009464"/>
                <a:chOff x="2348699" y="4070415"/>
                <a:chExt cx="3740023" cy="2672214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4" name="Rectángulo 23"/>
                    <p:cNvSpPr/>
                    <p:nvPr/>
                  </p:nvSpPr>
                  <p:spPr>
                    <a:xfrm>
                      <a:off x="2348699" y="4070415"/>
                      <a:ext cx="337737" cy="40992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2400" i="1" smtClean="0">
                                <a:latin typeface="Cambria Math" charset="0"/>
                              </a:rPr>
                              <m:t>𝐼</m:t>
                            </m:r>
                          </m:oMath>
                        </m:oMathPara>
                      </a14:m>
                      <a:endParaRPr lang="es-ES_tradnl" sz="2400" dirty="0"/>
                    </a:p>
                  </p:txBody>
                </p:sp>
              </mc:Choice>
              <mc:Fallback>
                <p:sp>
                  <p:nvSpPr>
                    <p:cNvPr id="24" name="Rectángulo 2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48699" y="4070415"/>
                      <a:ext cx="337737" cy="40992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6" name="Rectángulo 25"/>
                    <p:cNvSpPr/>
                    <p:nvPr/>
                  </p:nvSpPr>
                  <p:spPr>
                    <a:xfrm>
                      <a:off x="5690180" y="6332700"/>
                      <a:ext cx="398542" cy="40992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2400" b="0" i="1" smtClean="0">
                                <a:latin typeface="Cambria Math" charset="0"/>
                              </a:rPr>
                              <m:t>𝛽</m:t>
                            </m:r>
                          </m:oMath>
                        </m:oMathPara>
                      </a14:m>
                      <a:endParaRPr lang="es-ES_tradnl" sz="2400" dirty="0"/>
                    </a:p>
                  </p:txBody>
                </p:sp>
              </mc:Choice>
              <mc:Fallback>
                <p:sp>
                  <p:nvSpPr>
                    <p:cNvPr id="26" name="Rectángulo 2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90180" y="6332700"/>
                      <a:ext cx="398542" cy="40992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7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0" name="Rectángulo 29"/>
                  <p:cNvSpPr/>
                  <p:nvPr/>
                </p:nvSpPr>
                <p:spPr>
                  <a:xfrm>
                    <a:off x="4160196" y="5116692"/>
                    <a:ext cx="901883" cy="33871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charset="0"/>
                            </a:rPr>
                            <m:t>=1</m:t>
                          </m:r>
                        </m:oMath>
                      </m:oMathPara>
                    </a14:m>
                    <a:endParaRPr lang="es-ES_tradnl" dirty="0"/>
                  </a:p>
                </p:txBody>
              </p:sp>
            </mc:Choice>
            <mc:Fallback>
              <p:sp>
                <p:nvSpPr>
                  <p:cNvPr id="30" name="Rectángulo 2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60196" y="5116692"/>
                    <a:ext cx="901883" cy="33871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2" name="Rectángulo 31"/>
                  <p:cNvSpPr/>
                  <p:nvPr/>
                </p:nvSpPr>
                <p:spPr>
                  <a:xfrm>
                    <a:off x="2035022" y="5116692"/>
                    <a:ext cx="1060655" cy="33871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charset="0"/>
                            </a:rPr>
                            <m:t>=−1</m:t>
                          </m:r>
                        </m:oMath>
                      </m:oMathPara>
                    </a14:m>
                    <a:endParaRPr lang="es-ES_tradnl" dirty="0"/>
                  </a:p>
                </p:txBody>
              </p:sp>
            </mc:Choice>
            <mc:Fallback>
              <p:sp>
                <p:nvSpPr>
                  <p:cNvPr id="32" name="Rectángulo 3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35022" y="5116692"/>
                    <a:ext cx="1060655" cy="33871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" name="Rectángulo 32"/>
                  <p:cNvSpPr/>
                  <p:nvPr/>
                </p:nvSpPr>
                <p:spPr>
                  <a:xfrm>
                    <a:off x="982934" y="5596580"/>
                    <a:ext cx="1060655" cy="33871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charset="0"/>
                            </a:rPr>
                            <m:t>=−2</m:t>
                          </m:r>
                        </m:oMath>
                      </m:oMathPara>
                    </a14:m>
                    <a:endParaRPr lang="es-ES_tradnl" dirty="0"/>
                  </a:p>
                </p:txBody>
              </p:sp>
            </mc:Choice>
            <mc:Fallback>
              <p:sp>
                <p:nvSpPr>
                  <p:cNvPr id="33" name="Rectángulo 3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2934" y="5596580"/>
                    <a:ext cx="1060655" cy="33871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" name="Rectángulo 28"/>
                  <p:cNvSpPr/>
                  <p:nvPr/>
                </p:nvSpPr>
                <p:spPr>
                  <a:xfrm>
                    <a:off x="5153631" y="5596580"/>
                    <a:ext cx="901883" cy="33871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charset="0"/>
                            </a:rPr>
                            <m:t>=2</m:t>
                          </m:r>
                        </m:oMath>
                      </m:oMathPara>
                    </a14:m>
                    <a:endParaRPr lang="es-ES_tradnl" dirty="0"/>
                  </a:p>
                </p:txBody>
              </p:sp>
            </mc:Choice>
            <mc:Fallback>
              <p:sp>
                <p:nvSpPr>
                  <p:cNvPr id="29" name="Rectángulo 2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53631" y="5596580"/>
                    <a:ext cx="901883" cy="33871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ctángulo 21"/>
                <p:cNvSpPr/>
                <p:nvPr/>
              </p:nvSpPr>
              <p:spPr>
                <a:xfrm>
                  <a:off x="21463" y="6007897"/>
                  <a:ext cx="1060655" cy="3387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s-CL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s-ES" b="0" i="1" smtClean="0">
                            <a:latin typeface="Cambria Math" charset="0"/>
                          </a:rPr>
                          <m:t>=−3</m:t>
                        </m:r>
                      </m:oMath>
                    </m:oMathPara>
                  </a14:m>
                  <a:endParaRPr lang="es-ES_tradnl" dirty="0"/>
                </a:p>
              </p:txBody>
            </p:sp>
          </mc:Choice>
          <mc:Fallback>
            <p:sp>
              <p:nvSpPr>
                <p:cNvPr id="22" name="Rectángulo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63" y="6007897"/>
                  <a:ext cx="1060655" cy="33871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Rectángulo 22"/>
                <p:cNvSpPr/>
                <p:nvPr/>
              </p:nvSpPr>
              <p:spPr>
                <a:xfrm>
                  <a:off x="6176102" y="6007897"/>
                  <a:ext cx="901883" cy="3387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s-CL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s-ES" b="0" i="1" smtClean="0">
                            <a:latin typeface="Cambria Math" charset="0"/>
                          </a:rPr>
                          <m:t>=3</m:t>
                        </m:r>
                      </m:oMath>
                    </m:oMathPara>
                  </a14:m>
                  <a:endParaRPr lang="es-ES_tradnl" dirty="0"/>
                </a:p>
              </p:txBody>
            </p:sp>
          </mc:Choice>
          <mc:Fallback>
            <p:sp>
              <p:nvSpPr>
                <p:cNvPr id="23" name="Rectángulo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6102" y="6007897"/>
                  <a:ext cx="901883" cy="33871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7C313B86-3E46-4982-8EC6-4570D1757F8B}"/>
              </a:ext>
            </a:extLst>
          </p:cNvPr>
          <p:cNvGrpSpPr/>
          <p:nvPr/>
        </p:nvGrpSpPr>
        <p:grpSpPr>
          <a:xfrm>
            <a:off x="8044327" y="1237272"/>
            <a:ext cx="4074364" cy="5360080"/>
            <a:chOff x="8044327" y="1237272"/>
            <a:chExt cx="4074364" cy="5360080"/>
          </a:xfrm>
        </p:grpSpPr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7E307BE6-56D0-4276-A159-5FE2C841E045}"/>
                </a:ext>
              </a:extLst>
            </p:cNvPr>
            <p:cNvGrpSpPr/>
            <p:nvPr/>
          </p:nvGrpSpPr>
          <p:grpSpPr>
            <a:xfrm>
              <a:off x="8044327" y="1237272"/>
              <a:ext cx="4074364" cy="5360080"/>
              <a:chOff x="8044327" y="1237272"/>
              <a:chExt cx="4074364" cy="5360080"/>
            </a:xfrm>
          </p:grpSpPr>
          <p:sp>
            <p:nvSpPr>
              <p:cNvPr id="39" name="Rectángulo redondeado 38"/>
              <p:cNvSpPr/>
              <p:nvPr/>
            </p:nvSpPr>
            <p:spPr>
              <a:xfrm>
                <a:off x="8044327" y="1237272"/>
                <a:ext cx="4074364" cy="5360080"/>
              </a:xfrm>
              <a:prstGeom prst="roundRect">
                <a:avLst>
                  <a:gd name="adj" fmla="val 6283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5" name="Rectángulo 44"/>
                  <p:cNvSpPr/>
                  <p:nvPr/>
                </p:nvSpPr>
                <p:spPr>
                  <a:xfrm>
                    <a:off x="9210598" y="1541881"/>
                    <a:ext cx="1850443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32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CL" sz="32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es-ES_tradnl" sz="3200" dirty="0"/>
                  </a:p>
                </p:txBody>
              </p:sp>
            </mc:Choice>
            <mc:Fallback>
              <p:sp>
                <p:nvSpPr>
                  <p:cNvPr id="45" name="Rectángulo 4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10598" y="1541881"/>
                    <a:ext cx="1850443" cy="58477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740" b="-2340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6" name="CuadroTexto 45"/>
                  <p:cNvSpPr txBox="1"/>
                  <p:nvPr/>
                </p:nvSpPr>
                <p:spPr>
                  <a:xfrm>
                    <a:off x="8170377" y="4700852"/>
                    <a:ext cx="3822264" cy="135421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3600" b="0" i="1" smtClean="0">
                              <a:latin typeface="Cambria Math" charset="0"/>
                            </a:rPr>
                            <m:t>𝐼</m:t>
                          </m:r>
                          <m:r>
                            <a:rPr lang="es-ES" sz="3600" b="0" i="1" smtClean="0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s-E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3600" i="1">
                                  <a:latin typeface="Cambria Math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ES" sz="3600" i="1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s-E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s-ES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s-ES" sz="3600" b="0" i="0" smtClean="0">
                                              <a:latin typeface="Cambria Math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s-ES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s-ES" sz="3600" b="0" i="1" smtClean="0">
                                                  <a:latin typeface="Cambria Math" charset="0"/>
                                                </a:rPr>
                                                <m:t>𝛽</m:t>
                                              </m:r>
                                              <m:r>
                                                <a:rPr lang="es-ES" sz="3600" b="0" i="1" smtClean="0">
                                                  <a:latin typeface="Cambria Math" charset="0"/>
                                                </a:rPr>
                                                <m:t>/2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s-ES" sz="3600" b="0" i="1" smtClean="0">
                                          <a:latin typeface="Cambria Math" charset="0"/>
                                        </a:rPr>
                                        <m:t>𝛽</m:t>
                                      </m:r>
                                      <m:r>
                                        <a:rPr lang="es-ES" sz="3600" b="0" i="1" smtClean="0">
                                          <a:latin typeface="Cambria Math" charset="0"/>
                                        </a:rPr>
                                        <m:t>/2 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ES" sz="36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s-ES_tradnl" sz="3600" dirty="0"/>
                  </a:p>
                </p:txBody>
              </p:sp>
            </mc:Choice>
            <mc:Fallback>
              <p:sp>
                <p:nvSpPr>
                  <p:cNvPr id="46" name="CuadroTexto 4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70377" y="4700852"/>
                    <a:ext cx="3822264" cy="135421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2318" r="-662" b="-1308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Rectángulo 7">
                  <a:extLst>
                    <a:ext uri="{FF2B5EF4-FFF2-40B4-BE49-F238E27FC236}">
                      <a16:creationId xmlns:a16="http://schemas.microsoft.com/office/drawing/2014/main" id="{3C597FDF-ACDA-459A-AEA7-7DFD584E6270}"/>
                    </a:ext>
                  </a:extLst>
                </p:cNvPr>
                <p:cNvSpPr/>
                <p:nvPr/>
              </p:nvSpPr>
              <p:spPr>
                <a:xfrm>
                  <a:off x="8866369" y="3033865"/>
                  <a:ext cx="2437077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320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s-CL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CL" sz="3200" b="0" i="1" smtClean="0">
                            <a:latin typeface="Cambria Math" panose="02040503050406030204" pitchFamily="18" charset="0"/>
                          </a:rPr>
                          <m:t>𝑘𝑎</m:t>
                        </m:r>
                        <m:func>
                          <m:funcPr>
                            <m:ctrlPr>
                              <a:rPr lang="es-CL" sz="3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s-CL" sz="32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s-CL" sz="32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s-ES_tradnl" sz="3200" dirty="0"/>
                </a:p>
              </p:txBody>
            </p:sp>
          </mc:Choice>
          <mc:Fallback>
            <p:sp>
              <p:nvSpPr>
                <p:cNvPr id="8" name="Rectángulo 7">
                  <a:extLst>
                    <a:ext uri="{FF2B5EF4-FFF2-40B4-BE49-F238E27FC236}">
                      <a16:creationId xmlns:a16="http://schemas.microsoft.com/office/drawing/2014/main" id="{3C597FDF-ACDA-459A-AEA7-7DFD584E62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6369" y="3033865"/>
                  <a:ext cx="2437077" cy="584775"/>
                </a:xfrm>
                <a:prstGeom prst="rect">
                  <a:avLst/>
                </a:prstGeom>
                <a:blipFill>
                  <a:blip r:embed="rId14"/>
                  <a:stretch>
                    <a:fillRect l="-1036" b="-191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6306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2E917A-B6D1-4C2A-8994-1A859EC43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Hay más… efecto combinado</a:t>
            </a:r>
            <a:endParaRPr lang="es-CL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A770A462-D93B-4F9C-94D2-98B5B46777D7}"/>
              </a:ext>
            </a:extLst>
          </p:cNvPr>
          <p:cNvGrpSpPr/>
          <p:nvPr/>
        </p:nvGrpSpPr>
        <p:grpSpPr>
          <a:xfrm>
            <a:off x="1630800" y="2669040"/>
            <a:ext cx="548640" cy="901600"/>
            <a:chOff x="1630800" y="2669040"/>
            <a:chExt cx="548640" cy="90160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F1BD0388-CDFB-4E10-81D1-7CB6EBFB3AE8}"/>
                </a:ext>
              </a:extLst>
            </p:cNvPr>
            <p:cNvSpPr/>
            <p:nvPr/>
          </p:nvSpPr>
          <p:spPr>
            <a:xfrm>
              <a:off x="1630800" y="2669040"/>
              <a:ext cx="548640" cy="548640"/>
            </a:xfrm>
            <a:prstGeom prst="ellipse">
              <a:avLst/>
            </a:prstGeom>
            <a:solidFill>
              <a:srgbClr val="000000">
                <a:alpha val="5000"/>
              </a:srgbClr>
            </a:solidFill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endParaRPr lang="pt-BR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225B0B2A-7FB5-4432-A697-DBA6945D5952}"/>
                    </a:ext>
                  </a:extLst>
                </p14:cNvPr>
                <p14:cNvContentPartPr/>
                <p14:nvPr/>
              </p14:nvContentPartPr>
              <p14:xfrm>
                <a:off x="1766700" y="3192280"/>
                <a:ext cx="276840" cy="378360"/>
              </p14:xfrm>
            </p:contentPart>
          </mc:Choice>
          <mc:Fallback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225B0B2A-7FB5-4432-A697-DBA6945D595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730653" y="3156280"/>
                  <a:ext cx="348573" cy="45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BFEC30AF-59A3-439C-91E9-52614F9D64A7}"/>
              </a:ext>
            </a:extLst>
          </p:cNvPr>
          <p:cNvGrpSpPr/>
          <p:nvPr/>
        </p:nvGrpSpPr>
        <p:grpSpPr>
          <a:xfrm>
            <a:off x="670200" y="1558560"/>
            <a:ext cx="2478600" cy="2268720"/>
            <a:chOff x="670200" y="1558560"/>
            <a:chExt cx="2478600" cy="226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33F95B8A-F9B3-4FD0-98B9-45585FD2DA2C}"/>
                    </a:ext>
                  </a:extLst>
                </p14:cNvPr>
                <p14:cNvContentPartPr/>
                <p14:nvPr/>
              </p14:nvContentPartPr>
              <p14:xfrm>
                <a:off x="818520" y="3257400"/>
                <a:ext cx="543600" cy="540360"/>
              </p14:xfrm>
            </p:contentPart>
          </mc:Choice>
          <mc:Fallback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33F95B8A-F9B3-4FD0-98B9-45585FD2DA2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0508" y="3239388"/>
                  <a:ext cx="579264" cy="5760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77465C7B-2DFB-4A81-8D8A-04FA6CBB99DA}"/>
                    </a:ext>
                  </a:extLst>
                </p14:cNvPr>
                <p14:cNvContentPartPr/>
                <p14:nvPr/>
              </p14:nvContentPartPr>
              <p14:xfrm>
                <a:off x="670200" y="1558560"/>
                <a:ext cx="2478600" cy="1407960"/>
              </p14:xfrm>
            </p:contentPart>
          </mc:Choice>
          <mc:Fallback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77465C7B-2DFB-4A81-8D8A-04FA6CBB99D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2197" y="1540560"/>
                  <a:ext cx="2514245" cy="14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AD7B5886-8B51-4E48-91BE-CEF0173A1225}"/>
                    </a:ext>
                  </a:extLst>
                </p14:cNvPr>
                <p14:cNvContentPartPr/>
                <p14:nvPr/>
              </p14:nvContentPartPr>
              <p14:xfrm>
                <a:off x="2311080" y="3272160"/>
                <a:ext cx="547200" cy="555120"/>
              </p14:xfrm>
            </p:contentPart>
          </mc:Choice>
          <mc:Fallback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AD7B5886-8B51-4E48-91BE-CEF0173A122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93080" y="3254160"/>
                  <a:ext cx="582840" cy="59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0DC5EE88-CB70-4E72-8E81-82A0553065EA}"/>
              </a:ext>
            </a:extLst>
          </p:cNvPr>
          <p:cNvGrpSpPr/>
          <p:nvPr/>
        </p:nvGrpSpPr>
        <p:grpSpPr>
          <a:xfrm>
            <a:off x="4654342" y="3068960"/>
            <a:ext cx="1307120" cy="1272684"/>
            <a:chOff x="4654342" y="3068960"/>
            <a:chExt cx="1307120" cy="1272684"/>
          </a:xfrm>
        </p:grpSpPr>
        <p:sp>
          <p:nvSpPr>
            <p:cNvPr id="38" name="Forma libre: forma 37">
              <a:extLst>
                <a:ext uri="{FF2B5EF4-FFF2-40B4-BE49-F238E27FC236}">
                  <a16:creationId xmlns:a16="http://schemas.microsoft.com/office/drawing/2014/main" id="{330BB824-5688-43FB-A2F7-CA580F8A49AF}"/>
                </a:ext>
              </a:extLst>
            </p:cNvPr>
            <p:cNvSpPr/>
            <p:nvPr/>
          </p:nvSpPr>
          <p:spPr>
            <a:xfrm>
              <a:off x="4654342" y="3068960"/>
              <a:ext cx="1307120" cy="1272684"/>
            </a:xfrm>
            <a:custGeom>
              <a:avLst/>
              <a:gdLst>
                <a:gd name="connsiteX0" fmla="*/ 0 w 2527300"/>
                <a:gd name="connsiteY0" fmla="*/ 1612900 h 2489200"/>
                <a:gd name="connsiteX1" fmla="*/ 2489200 w 2527300"/>
                <a:gd name="connsiteY1" fmla="*/ 0 h 2489200"/>
                <a:gd name="connsiteX2" fmla="*/ 2527300 w 2527300"/>
                <a:gd name="connsiteY2" fmla="*/ 876300 h 2489200"/>
                <a:gd name="connsiteX3" fmla="*/ 38100 w 2527300"/>
                <a:gd name="connsiteY3" fmla="*/ 2489200 h 2489200"/>
                <a:gd name="connsiteX4" fmla="*/ 0 w 2527300"/>
                <a:gd name="connsiteY4" fmla="*/ 1612900 h 248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7300" h="2489200">
                  <a:moveTo>
                    <a:pt x="0" y="1612900"/>
                  </a:moveTo>
                  <a:lnTo>
                    <a:pt x="2489200" y="0"/>
                  </a:lnTo>
                  <a:lnTo>
                    <a:pt x="2527300" y="876300"/>
                  </a:lnTo>
                  <a:lnTo>
                    <a:pt x="38100" y="2489200"/>
                  </a:lnTo>
                  <a:lnTo>
                    <a:pt x="0" y="1612900"/>
                  </a:ln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96B2E422-6566-46E6-8229-39FC989E28FC}"/>
                </a:ext>
              </a:extLst>
            </p:cNvPr>
            <p:cNvCxnSpPr>
              <a:cxnSpLocks/>
            </p:cNvCxnSpPr>
            <p:nvPr/>
          </p:nvCxnSpPr>
          <p:spPr>
            <a:xfrm>
              <a:off x="5295999" y="3557386"/>
              <a:ext cx="0" cy="2880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8FA16719-2270-4ED9-A804-07CB80990BE2}"/>
                </a:ext>
              </a:extLst>
            </p:cNvPr>
            <p:cNvCxnSpPr>
              <a:cxnSpLocks/>
            </p:cNvCxnSpPr>
            <p:nvPr/>
          </p:nvCxnSpPr>
          <p:spPr>
            <a:xfrm>
              <a:off x="5367084" y="3504946"/>
              <a:ext cx="0" cy="2880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id="{40418370-FAE8-404B-AFF4-9295AB63692F}"/>
              </a:ext>
            </a:extLst>
          </p:cNvPr>
          <p:cNvSpPr txBox="1"/>
          <p:nvPr/>
        </p:nvSpPr>
        <p:spPr>
          <a:xfrm>
            <a:off x="4719776" y="1773749"/>
            <a:ext cx="24833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3200" b="1" dirty="0"/>
              <a:t>Doble rendija</a:t>
            </a:r>
          </a:p>
          <a:p>
            <a:pPr algn="ctr"/>
            <a:r>
              <a:rPr lang="es-CL" sz="3200" b="1" dirty="0"/>
              <a:t>ancho finito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CuadroTexto 50">
                <a:extLst>
                  <a:ext uri="{FF2B5EF4-FFF2-40B4-BE49-F238E27FC236}">
                    <a16:creationId xmlns:a16="http://schemas.microsoft.com/office/drawing/2014/main" id="{34742848-6CD3-4DF4-8AF8-7374C563746D}"/>
                  </a:ext>
                </a:extLst>
              </p:cNvPr>
              <p:cNvSpPr txBox="1"/>
              <p:nvPr/>
            </p:nvSpPr>
            <p:spPr>
              <a:xfrm>
                <a:off x="7608169" y="1412776"/>
                <a:ext cx="4583832" cy="9680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3200" b="0" i="1" smtClean="0">
                        <a:latin typeface="Cambria Math" charset="0"/>
                      </a:rPr>
                      <m:t>𝐼</m:t>
                    </m:r>
                    <m:r>
                      <a:rPr lang="es-ES" sz="32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s-E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3200" b="0" i="1" smtClean="0">
                            <a:latin typeface="Cambria Math" charset="0"/>
                          </a:rPr>
                          <m:t>𝐼</m:t>
                        </m:r>
                      </m:e>
                      <m:sub>
                        <m:r>
                          <a:rPr lang="es-ES" sz="32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s-ES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s-ES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s-ES" sz="3200" b="0" i="0" smtClean="0">
                                <a:latin typeface="Cambria Math" charset="0"/>
                              </a:rPr>
                              <m:t>cos</m:t>
                            </m:r>
                          </m:e>
                          <m:sup>
                            <m:r>
                              <a:rPr lang="es-ES" sz="32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d>
                          <m:dPr>
                            <m:ctrlPr>
                              <a:rPr lang="es-E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sz="3200" b="0" i="1" smtClean="0">
                                    <a:latin typeface="Cambria Math" charset="0"/>
                                  </a:rPr>
                                  <m:t>𝜙</m:t>
                                </m:r>
                              </m:num>
                              <m:den>
                                <m:r>
                                  <a:rPr lang="es-ES" sz="3200" b="0" i="1" smtClean="0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s-ES" sz="3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s-E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s-ES" sz="3200">
                                        <a:latin typeface="Cambria Math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s-ES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ES" sz="3200" i="1">
                                            <a:latin typeface="Cambria Math" charset="0"/>
                                          </a:rPr>
                                          <m:t>𝛽</m:t>
                                        </m:r>
                                        <m:r>
                                          <a:rPr lang="es-ES" sz="3200" i="1">
                                            <a:latin typeface="Cambria Math" charset="0"/>
                                          </a:rPr>
                                          <m:t>/2</m:t>
                                        </m:r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r>
                                  <a:rPr lang="es-ES" sz="3200" i="1">
                                    <a:latin typeface="Cambria Math" charset="0"/>
                                  </a:rPr>
                                  <m:t>𝛽</m:t>
                                </m:r>
                                <m:r>
                                  <a:rPr lang="es-ES" sz="3200" i="1">
                                    <a:latin typeface="Cambria Math" charset="0"/>
                                  </a:rPr>
                                  <m:t>/2 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s-ES" sz="3200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s-ES_tradnl" sz="3200" dirty="0"/>
              </a:p>
            </p:txBody>
          </p:sp>
        </mc:Choice>
        <mc:Fallback>
          <p:sp>
            <p:nvSpPr>
              <p:cNvPr id="51" name="CuadroTexto 50">
                <a:extLst>
                  <a:ext uri="{FF2B5EF4-FFF2-40B4-BE49-F238E27FC236}">
                    <a16:creationId xmlns:a16="http://schemas.microsoft.com/office/drawing/2014/main" id="{34742848-6CD3-4DF4-8AF8-7374C5637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169" y="1412776"/>
                <a:ext cx="4583832" cy="968086"/>
              </a:xfrm>
              <a:prstGeom prst="rect">
                <a:avLst/>
              </a:prstGeom>
              <a:blipFill>
                <a:blip r:embed="rId10"/>
                <a:stretch>
                  <a:fillRect l="-3039" b="-6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upo 5">
            <a:extLst>
              <a:ext uri="{FF2B5EF4-FFF2-40B4-BE49-F238E27FC236}">
                <a16:creationId xmlns:a16="http://schemas.microsoft.com/office/drawing/2014/main" id="{B5A94DF4-96C8-4E86-8C93-E23DF48191EC}"/>
              </a:ext>
            </a:extLst>
          </p:cNvPr>
          <p:cNvGrpSpPr/>
          <p:nvPr/>
        </p:nvGrpSpPr>
        <p:grpSpPr>
          <a:xfrm>
            <a:off x="7858891" y="2587483"/>
            <a:ext cx="3957978" cy="584775"/>
            <a:chOff x="7858891" y="2587483"/>
            <a:chExt cx="3957978" cy="58477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CuadroTexto 53">
                  <a:extLst>
                    <a:ext uri="{FF2B5EF4-FFF2-40B4-BE49-F238E27FC236}">
                      <a16:creationId xmlns:a16="http://schemas.microsoft.com/office/drawing/2014/main" id="{628AB63F-BA2E-43BE-B31E-D1D92EAA2DEB}"/>
                    </a:ext>
                  </a:extLst>
                </p:cNvPr>
                <p:cNvSpPr txBox="1"/>
                <p:nvPr/>
              </p:nvSpPr>
              <p:spPr>
                <a:xfrm>
                  <a:off x="9797555" y="2587483"/>
                  <a:ext cx="2019314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320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s-CL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CL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m:rPr>
                            <m:sty m:val="p"/>
                          </m:rPr>
                          <a:rPr lang="es-CL" sz="32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s-CL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s-ES_tradnl" sz="3200" dirty="0"/>
                </a:p>
              </p:txBody>
            </p:sp>
          </mc:Choice>
          <mc:Fallback>
            <p:sp>
              <p:nvSpPr>
                <p:cNvPr id="54" name="CuadroTexto 53">
                  <a:extLst>
                    <a:ext uri="{FF2B5EF4-FFF2-40B4-BE49-F238E27FC236}">
                      <a16:creationId xmlns:a16="http://schemas.microsoft.com/office/drawing/2014/main" id="{628AB63F-BA2E-43BE-B31E-D1D92EAA2D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555" y="2587483"/>
                  <a:ext cx="2019314" cy="584775"/>
                </a:xfrm>
                <a:prstGeom prst="rect">
                  <a:avLst/>
                </a:prstGeom>
                <a:blipFill>
                  <a:blip r:embed="rId11"/>
                  <a:stretch>
                    <a:fillRect b="-212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ángulo 24">
                  <a:extLst>
                    <a:ext uri="{FF2B5EF4-FFF2-40B4-BE49-F238E27FC236}">
                      <a16:creationId xmlns:a16="http://schemas.microsoft.com/office/drawing/2014/main" id="{8125B0BA-EC51-4768-98FC-58B54F1AFDA4}"/>
                    </a:ext>
                  </a:extLst>
                </p:cNvPr>
                <p:cNvSpPr/>
                <p:nvPr/>
              </p:nvSpPr>
              <p:spPr>
                <a:xfrm>
                  <a:off x="7858891" y="2587483"/>
                  <a:ext cx="1777090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320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s-ES" sz="32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s-CL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m:rPr>
                            <m:sty m:val="p"/>
                          </m:rPr>
                          <a:rPr lang="es-CL" sz="32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s-CL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s-ES_tradnl" sz="3200" dirty="0"/>
                </a:p>
              </p:txBody>
            </p:sp>
          </mc:Choice>
          <mc:Fallback>
            <p:sp>
              <p:nvSpPr>
                <p:cNvPr id="25" name="Rectángulo 24">
                  <a:extLst>
                    <a:ext uri="{FF2B5EF4-FFF2-40B4-BE49-F238E27FC236}">
                      <a16:creationId xmlns:a16="http://schemas.microsoft.com/office/drawing/2014/main" id="{8125B0BA-EC51-4768-98FC-58B54F1AFD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8891" y="2587483"/>
                  <a:ext cx="1777090" cy="584775"/>
                </a:xfrm>
                <a:prstGeom prst="rect">
                  <a:avLst/>
                </a:prstGeom>
                <a:blipFill>
                  <a:blip r:embed="rId12"/>
                  <a:stretch>
                    <a:fillRect l="-2128" b="-212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1852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/>
              <a:t>Dos Ranuras de Ancho Finito</a:t>
            </a:r>
          </a:p>
        </p:txBody>
      </p:sp>
      <p:grpSp>
        <p:nvGrpSpPr>
          <p:cNvPr id="36" name="Agrupar 35"/>
          <p:cNvGrpSpPr/>
          <p:nvPr/>
        </p:nvGrpSpPr>
        <p:grpSpPr>
          <a:xfrm>
            <a:off x="838200" y="1412776"/>
            <a:ext cx="217240" cy="5159243"/>
            <a:chOff x="838200" y="1412776"/>
            <a:chExt cx="217240" cy="5159243"/>
          </a:xfrm>
        </p:grpSpPr>
        <p:sp>
          <p:nvSpPr>
            <p:cNvPr id="4" name="Rectángulo 3"/>
            <p:cNvSpPr/>
            <p:nvPr/>
          </p:nvSpPr>
          <p:spPr>
            <a:xfrm>
              <a:off x="838200" y="1412776"/>
              <a:ext cx="217240" cy="1800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" name="Rectángulo 4"/>
            <p:cNvSpPr/>
            <p:nvPr/>
          </p:nvSpPr>
          <p:spPr>
            <a:xfrm>
              <a:off x="838200" y="4771819"/>
              <a:ext cx="217240" cy="1800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6" name="Rectángulo 5"/>
            <p:cNvSpPr/>
            <p:nvPr/>
          </p:nvSpPr>
          <p:spPr>
            <a:xfrm flipH="1">
              <a:off x="838200" y="3596387"/>
              <a:ext cx="217240" cy="7920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37" name="Agrupar 36"/>
          <p:cNvGrpSpPr/>
          <p:nvPr/>
        </p:nvGrpSpPr>
        <p:grpSpPr>
          <a:xfrm>
            <a:off x="47328" y="3596387"/>
            <a:ext cx="576064" cy="792021"/>
            <a:chOff x="47328" y="3596387"/>
            <a:chExt cx="576064" cy="792021"/>
          </a:xfrm>
        </p:grpSpPr>
        <p:cxnSp>
          <p:nvCxnSpPr>
            <p:cNvPr id="8" name="Conector recto de flecha 7"/>
            <p:cNvCxnSpPr>
              <a:cxnSpLocks/>
            </p:cNvCxnSpPr>
            <p:nvPr/>
          </p:nvCxnSpPr>
          <p:spPr>
            <a:xfrm>
              <a:off x="623392" y="3596387"/>
              <a:ext cx="0" cy="792021"/>
            </a:xfrm>
            <a:prstGeom prst="straightConnector1">
              <a:avLst/>
            </a:prstGeom>
            <a:ln w="57150">
              <a:solidFill>
                <a:srgbClr val="0432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uadroTexto 8"/>
            <p:cNvSpPr txBox="1"/>
            <p:nvPr/>
          </p:nvSpPr>
          <p:spPr>
            <a:xfrm>
              <a:off x="47328" y="3645024"/>
              <a:ext cx="45397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4000" i="1" dirty="0"/>
                <a:t>d</a:t>
              </a:r>
            </a:p>
          </p:txBody>
        </p:sp>
      </p:grpSp>
      <p:grpSp>
        <p:nvGrpSpPr>
          <p:cNvPr id="38" name="Agrupar 37"/>
          <p:cNvGrpSpPr/>
          <p:nvPr/>
        </p:nvGrpSpPr>
        <p:grpSpPr>
          <a:xfrm>
            <a:off x="1343472" y="2636912"/>
            <a:ext cx="449162" cy="1512104"/>
            <a:chOff x="1343472" y="2636912"/>
            <a:chExt cx="449162" cy="1512104"/>
          </a:xfrm>
        </p:grpSpPr>
        <p:cxnSp>
          <p:nvCxnSpPr>
            <p:cNvPr id="13" name="Conector recto de flecha 12"/>
            <p:cNvCxnSpPr/>
            <p:nvPr/>
          </p:nvCxnSpPr>
          <p:spPr>
            <a:xfrm flipV="1">
              <a:off x="1343472" y="3573016"/>
              <a:ext cx="0" cy="57600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de flecha 13"/>
            <p:cNvCxnSpPr/>
            <p:nvPr/>
          </p:nvCxnSpPr>
          <p:spPr>
            <a:xfrm>
              <a:off x="1343472" y="2636912"/>
              <a:ext cx="0" cy="576064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uadroTexto 15"/>
            <p:cNvSpPr txBox="1"/>
            <p:nvPr/>
          </p:nvSpPr>
          <p:spPr>
            <a:xfrm>
              <a:off x="1343472" y="2996952"/>
              <a:ext cx="44916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4000" i="1" dirty="0"/>
                <a:t>a</a:t>
              </a:r>
            </a:p>
          </p:txBody>
        </p:sp>
      </p:grpSp>
      <p:pic>
        <p:nvPicPr>
          <p:cNvPr id="22" name="Imagen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31434" y="3610948"/>
            <a:ext cx="5505822" cy="762898"/>
          </a:xfrm>
          <a:prstGeom prst="rect">
            <a:avLst/>
          </a:prstGeom>
        </p:spPr>
      </p:pic>
      <p:grpSp>
        <p:nvGrpSpPr>
          <p:cNvPr id="51" name="Agrupar 50"/>
          <p:cNvGrpSpPr/>
          <p:nvPr/>
        </p:nvGrpSpPr>
        <p:grpSpPr>
          <a:xfrm>
            <a:off x="5519936" y="1292033"/>
            <a:ext cx="6452466" cy="2424430"/>
            <a:chOff x="5519936" y="1292033"/>
            <a:chExt cx="6452466" cy="2424430"/>
          </a:xfrm>
        </p:grpSpPr>
        <p:pic>
          <p:nvPicPr>
            <p:cNvPr id="19" name="Imagen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9936" y="1292033"/>
              <a:ext cx="4130294" cy="2424430"/>
            </a:xfrm>
            <a:prstGeom prst="rect">
              <a:avLst/>
            </a:prstGeom>
          </p:spPr>
        </p:pic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5487" y="2211057"/>
              <a:ext cx="1986915" cy="817880"/>
            </a:xfrm>
            <a:prstGeom prst="rect">
              <a:avLst/>
            </a:prstGeom>
          </p:spPr>
        </p:pic>
      </p:grpSp>
      <p:grpSp>
        <p:nvGrpSpPr>
          <p:cNvPr id="52" name="Agrupar 51"/>
          <p:cNvGrpSpPr/>
          <p:nvPr/>
        </p:nvGrpSpPr>
        <p:grpSpPr>
          <a:xfrm>
            <a:off x="5664947" y="4042113"/>
            <a:ext cx="6151910" cy="2703195"/>
            <a:chOff x="5664947" y="4042113"/>
            <a:chExt cx="6151910" cy="2703195"/>
          </a:xfrm>
        </p:grpSpPr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4947" y="4042113"/>
              <a:ext cx="4320540" cy="2703195"/>
            </a:xfrm>
            <a:prstGeom prst="rect">
              <a:avLst/>
            </a:prstGeom>
          </p:spPr>
        </p:pic>
        <p:pic>
          <p:nvPicPr>
            <p:cNvPr id="35" name="Imagen 34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3" r="47637"/>
            <a:stretch/>
          </p:blipFill>
          <p:spPr>
            <a:xfrm>
              <a:off x="10141031" y="5404258"/>
              <a:ext cx="1675826" cy="915934"/>
            </a:xfrm>
            <a:prstGeom prst="rect">
              <a:avLst/>
            </a:prstGeom>
          </p:spPr>
        </p:pic>
      </p:grpSp>
      <p:grpSp>
        <p:nvGrpSpPr>
          <p:cNvPr id="45" name="Agrupar 44"/>
          <p:cNvGrpSpPr/>
          <p:nvPr/>
        </p:nvGrpSpPr>
        <p:grpSpPr>
          <a:xfrm>
            <a:off x="838200" y="1239486"/>
            <a:ext cx="4465712" cy="5505822"/>
            <a:chOff x="838200" y="1239486"/>
            <a:chExt cx="4465712" cy="5505822"/>
          </a:xfrm>
        </p:grpSpPr>
        <p:grpSp>
          <p:nvGrpSpPr>
            <p:cNvPr id="44" name="Agrupar 43"/>
            <p:cNvGrpSpPr/>
            <p:nvPr/>
          </p:nvGrpSpPr>
          <p:grpSpPr>
            <a:xfrm>
              <a:off x="838200" y="1239486"/>
              <a:ext cx="4465712" cy="5505822"/>
              <a:chOff x="838200" y="1239486"/>
              <a:chExt cx="4465712" cy="5505822"/>
            </a:xfrm>
          </p:grpSpPr>
          <p:cxnSp>
            <p:nvCxnSpPr>
              <p:cNvPr id="42" name="Conector recto 41"/>
              <p:cNvCxnSpPr>
                <a:endCxn id="6" idx="3"/>
              </p:cNvCxnSpPr>
              <p:nvPr/>
            </p:nvCxnSpPr>
            <p:spPr>
              <a:xfrm flipH="1" flipV="1">
                <a:off x="838200" y="3992398"/>
                <a:ext cx="446571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" name="Agrupar 38"/>
              <p:cNvGrpSpPr/>
              <p:nvPr/>
            </p:nvGrpSpPr>
            <p:grpSpPr>
              <a:xfrm>
                <a:off x="946820" y="2207401"/>
                <a:ext cx="3637525" cy="2385667"/>
                <a:chOff x="946820" y="2207401"/>
                <a:chExt cx="3637525" cy="2385667"/>
              </a:xfrm>
            </p:grpSpPr>
            <p:cxnSp>
              <p:nvCxnSpPr>
                <p:cNvPr id="24" name="Conector recto de flecha 23"/>
                <p:cNvCxnSpPr/>
                <p:nvPr/>
              </p:nvCxnSpPr>
              <p:spPr>
                <a:xfrm flipV="1">
                  <a:off x="946820" y="2207401"/>
                  <a:ext cx="3637525" cy="1221600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Conector recto de flecha 25"/>
                <p:cNvCxnSpPr/>
                <p:nvPr/>
              </p:nvCxnSpPr>
              <p:spPr>
                <a:xfrm flipV="1">
                  <a:off x="946820" y="2207401"/>
                  <a:ext cx="3637525" cy="2385667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6" name="Conector recto 45"/>
              <p:cNvCxnSpPr>
                <a:stCxn id="22" idx="1"/>
                <a:endCxn id="22" idx="3"/>
              </p:cNvCxnSpPr>
              <p:nvPr/>
            </p:nvCxnSpPr>
            <p:spPr>
              <a:xfrm>
                <a:off x="4584345" y="1239486"/>
                <a:ext cx="0" cy="550582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CuadroTexto 39"/>
            <p:cNvSpPr txBox="1"/>
            <p:nvPr/>
          </p:nvSpPr>
          <p:spPr>
            <a:xfrm>
              <a:off x="3719736" y="1700808"/>
              <a:ext cx="44916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4000" i="1" dirty="0"/>
                <a:t>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93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/>
              <a:t>Dos Ranuras de Ancho Finito</a:t>
            </a:r>
          </a:p>
        </p:txBody>
      </p:sp>
      <p:grpSp>
        <p:nvGrpSpPr>
          <p:cNvPr id="36" name="Agrupar 35"/>
          <p:cNvGrpSpPr/>
          <p:nvPr/>
        </p:nvGrpSpPr>
        <p:grpSpPr>
          <a:xfrm>
            <a:off x="838200" y="1412776"/>
            <a:ext cx="217240" cy="5159243"/>
            <a:chOff x="838200" y="1412776"/>
            <a:chExt cx="217240" cy="5159243"/>
          </a:xfrm>
        </p:grpSpPr>
        <p:sp>
          <p:nvSpPr>
            <p:cNvPr id="4" name="Rectángulo 3"/>
            <p:cNvSpPr/>
            <p:nvPr/>
          </p:nvSpPr>
          <p:spPr>
            <a:xfrm>
              <a:off x="838200" y="1412776"/>
              <a:ext cx="217240" cy="1800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" name="Rectángulo 4"/>
            <p:cNvSpPr/>
            <p:nvPr/>
          </p:nvSpPr>
          <p:spPr>
            <a:xfrm>
              <a:off x="838200" y="4771819"/>
              <a:ext cx="217240" cy="1800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6" name="Rectángulo 5"/>
            <p:cNvSpPr/>
            <p:nvPr/>
          </p:nvSpPr>
          <p:spPr>
            <a:xfrm flipH="1">
              <a:off x="838200" y="3596387"/>
              <a:ext cx="217240" cy="7920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37" name="Agrupar 36"/>
          <p:cNvGrpSpPr/>
          <p:nvPr/>
        </p:nvGrpSpPr>
        <p:grpSpPr>
          <a:xfrm>
            <a:off x="47328" y="3596387"/>
            <a:ext cx="576064" cy="792021"/>
            <a:chOff x="47328" y="3596387"/>
            <a:chExt cx="576064" cy="792021"/>
          </a:xfrm>
        </p:grpSpPr>
        <p:cxnSp>
          <p:nvCxnSpPr>
            <p:cNvPr id="8" name="Conector recto de flecha 7"/>
            <p:cNvCxnSpPr>
              <a:cxnSpLocks/>
            </p:cNvCxnSpPr>
            <p:nvPr/>
          </p:nvCxnSpPr>
          <p:spPr>
            <a:xfrm>
              <a:off x="623392" y="3596387"/>
              <a:ext cx="0" cy="792021"/>
            </a:xfrm>
            <a:prstGeom prst="straightConnector1">
              <a:avLst/>
            </a:prstGeom>
            <a:ln w="57150">
              <a:solidFill>
                <a:srgbClr val="0432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uadroTexto 8"/>
            <p:cNvSpPr txBox="1"/>
            <p:nvPr/>
          </p:nvSpPr>
          <p:spPr>
            <a:xfrm>
              <a:off x="47328" y="3645024"/>
              <a:ext cx="45397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4000" i="1" dirty="0"/>
                <a:t>d</a:t>
              </a:r>
            </a:p>
          </p:txBody>
        </p:sp>
      </p:grpSp>
      <p:grpSp>
        <p:nvGrpSpPr>
          <p:cNvPr id="38" name="Agrupar 37"/>
          <p:cNvGrpSpPr/>
          <p:nvPr/>
        </p:nvGrpSpPr>
        <p:grpSpPr>
          <a:xfrm>
            <a:off x="1343472" y="2636912"/>
            <a:ext cx="449162" cy="1512104"/>
            <a:chOff x="1343472" y="2636912"/>
            <a:chExt cx="449162" cy="1512104"/>
          </a:xfrm>
        </p:grpSpPr>
        <p:cxnSp>
          <p:nvCxnSpPr>
            <p:cNvPr id="13" name="Conector recto de flecha 12"/>
            <p:cNvCxnSpPr/>
            <p:nvPr/>
          </p:nvCxnSpPr>
          <p:spPr>
            <a:xfrm flipV="1">
              <a:off x="1343472" y="3573016"/>
              <a:ext cx="0" cy="57600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de flecha 13"/>
            <p:cNvCxnSpPr/>
            <p:nvPr/>
          </p:nvCxnSpPr>
          <p:spPr>
            <a:xfrm>
              <a:off x="1343472" y="2636912"/>
              <a:ext cx="0" cy="576064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uadroTexto 15"/>
            <p:cNvSpPr txBox="1"/>
            <p:nvPr/>
          </p:nvSpPr>
          <p:spPr>
            <a:xfrm>
              <a:off x="1343472" y="2996952"/>
              <a:ext cx="44916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4000" i="1" dirty="0"/>
                <a:t>a</a:t>
              </a:r>
            </a:p>
          </p:txBody>
        </p:sp>
      </p:grpSp>
      <p:pic>
        <p:nvPicPr>
          <p:cNvPr id="22" name="Imagen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31434" y="3610948"/>
            <a:ext cx="5505822" cy="762898"/>
          </a:xfrm>
          <a:prstGeom prst="rect">
            <a:avLst/>
          </a:prstGeom>
        </p:spPr>
      </p:pic>
      <p:grpSp>
        <p:nvGrpSpPr>
          <p:cNvPr id="45" name="Agrupar 44"/>
          <p:cNvGrpSpPr/>
          <p:nvPr/>
        </p:nvGrpSpPr>
        <p:grpSpPr>
          <a:xfrm>
            <a:off x="838200" y="1239486"/>
            <a:ext cx="4465712" cy="5505822"/>
            <a:chOff x="838200" y="1239486"/>
            <a:chExt cx="4465712" cy="5505822"/>
          </a:xfrm>
        </p:grpSpPr>
        <p:grpSp>
          <p:nvGrpSpPr>
            <p:cNvPr id="44" name="Agrupar 43"/>
            <p:cNvGrpSpPr/>
            <p:nvPr/>
          </p:nvGrpSpPr>
          <p:grpSpPr>
            <a:xfrm>
              <a:off x="838200" y="1239486"/>
              <a:ext cx="4465712" cy="5505822"/>
              <a:chOff x="838200" y="1239486"/>
              <a:chExt cx="4465712" cy="5505822"/>
            </a:xfrm>
          </p:grpSpPr>
          <p:cxnSp>
            <p:nvCxnSpPr>
              <p:cNvPr id="42" name="Conector recto 41"/>
              <p:cNvCxnSpPr>
                <a:endCxn id="6" idx="3"/>
              </p:cNvCxnSpPr>
              <p:nvPr/>
            </p:nvCxnSpPr>
            <p:spPr>
              <a:xfrm flipH="1" flipV="1">
                <a:off x="838200" y="3992398"/>
                <a:ext cx="446571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" name="Agrupar 38"/>
              <p:cNvGrpSpPr/>
              <p:nvPr/>
            </p:nvGrpSpPr>
            <p:grpSpPr>
              <a:xfrm>
                <a:off x="946820" y="2207401"/>
                <a:ext cx="3637525" cy="2385667"/>
                <a:chOff x="946820" y="2207401"/>
                <a:chExt cx="3637525" cy="2385667"/>
              </a:xfrm>
            </p:grpSpPr>
            <p:cxnSp>
              <p:nvCxnSpPr>
                <p:cNvPr id="24" name="Conector recto de flecha 23"/>
                <p:cNvCxnSpPr/>
                <p:nvPr/>
              </p:nvCxnSpPr>
              <p:spPr>
                <a:xfrm flipV="1">
                  <a:off x="946820" y="2207401"/>
                  <a:ext cx="3637525" cy="1221600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Conector recto de flecha 25"/>
                <p:cNvCxnSpPr/>
                <p:nvPr/>
              </p:nvCxnSpPr>
              <p:spPr>
                <a:xfrm flipV="1">
                  <a:off x="946820" y="2207401"/>
                  <a:ext cx="3637525" cy="2385667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6" name="Conector recto 45"/>
              <p:cNvCxnSpPr>
                <a:stCxn id="22" idx="1"/>
                <a:endCxn id="22" idx="3"/>
              </p:cNvCxnSpPr>
              <p:nvPr/>
            </p:nvCxnSpPr>
            <p:spPr>
              <a:xfrm>
                <a:off x="4584345" y="1239486"/>
                <a:ext cx="0" cy="550582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CuadroTexto 39"/>
            <p:cNvSpPr txBox="1"/>
            <p:nvPr/>
          </p:nvSpPr>
          <p:spPr>
            <a:xfrm>
              <a:off x="3719736" y="1700808"/>
              <a:ext cx="44916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4000" i="1" dirty="0"/>
                <a:t>P</a:t>
              </a:r>
            </a:p>
          </p:txBody>
        </p:sp>
      </p:grpSp>
      <p:pic>
        <p:nvPicPr>
          <p:cNvPr id="29" name="Imagen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816" y="3890022"/>
            <a:ext cx="3840480" cy="1109472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398" y="5671919"/>
            <a:ext cx="2174240" cy="1026160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574" y="5601739"/>
            <a:ext cx="2128520" cy="970280"/>
          </a:xfrm>
          <a:prstGeom prst="rect">
            <a:avLst/>
          </a:prstGeom>
        </p:spPr>
      </p:pic>
      <p:grpSp>
        <p:nvGrpSpPr>
          <p:cNvPr id="3" name="Agrupar 2"/>
          <p:cNvGrpSpPr/>
          <p:nvPr/>
        </p:nvGrpSpPr>
        <p:grpSpPr>
          <a:xfrm>
            <a:off x="5303912" y="1220003"/>
            <a:ext cx="6800821" cy="2472234"/>
            <a:chOff x="5303912" y="1220003"/>
            <a:chExt cx="6800821" cy="2472234"/>
          </a:xfrm>
        </p:grpSpPr>
        <p:pic>
          <p:nvPicPr>
            <p:cNvPr id="32" name="Imagen 3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8" b="58944"/>
            <a:stretch/>
          </p:blipFill>
          <p:spPr>
            <a:xfrm>
              <a:off x="5303912" y="1220003"/>
              <a:ext cx="4312236" cy="1128877"/>
            </a:xfrm>
            <a:prstGeom prst="rect">
              <a:avLst/>
            </a:prstGeom>
          </p:spPr>
        </p:pic>
        <p:pic>
          <p:nvPicPr>
            <p:cNvPr id="33" name="Imagen 3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14" t="43839"/>
            <a:stretch/>
          </p:blipFill>
          <p:spPr>
            <a:xfrm>
              <a:off x="8212405" y="2147998"/>
              <a:ext cx="3892328" cy="15442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892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C457E-89FE-6F2D-7BDD-423BCC35F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56792"/>
            <a:ext cx="10515600" cy="1500187"/>
          </a:xfrm>
          <a:solidFill>
            <a:schemeClr val="accent6">
              <a:lumMod val="60000"/>
              <a:lumOff val="40000"/>
            </a:schemeClr>
          </a:solidFill>
        </p:spPr>
        <p:txBody>
          <a:bodyPr/>
          <a:lstStyle/>
          <a:p>
            <a:pPr marL="0" algn="l" rtl="0" eaLnBrk="1" fontAlgn="base" latinLnBrk="0" hangingPunct="1">
              <a:spcBef>
                <a:spcPts val="0"/>
              </a:spcBef>
              <a:spcAft>
                <a:spcPts val="0"/>
              </a:spcAft>
            </a:pPr>
            <a:r>
              <a:rPr lang="es-CL" sz="1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L6 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base" latinLnBrk="0" hangingPunct="1">
              <a:spcBef>
                <a:spcPts val="0"/>
              </a:spcBef>
              <a:spcAft>
                <a:spcPts val="0"/>
              </a:spcAft>
            </a:pPr>
            <a:r>
              <a:rPr lang="es-CL" sz="1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             Difracción de Fraunhofer. Intensidad para una rendija. </a:t>
            </a:r>
            <a:r>
              <a:rPr lang="es-CL" sz="1800" b="0" i="0" u="none" strike="noStrike" kern="120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es-CL" sz="1800" b="0" i="0" u="none" strike="noStrike" kern="120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es-CL" sz="1800" b="0" i="0" u="none" strike="noStrike" kern="1200" dirty="0">
                <a:solidFill>
                  <a:srgbClr val="000000"/>
                </a:solidFill>
                <a:effectLst/>
                <a:latin typeface="WordVisiCarriageReturn_MSFontService"/>
              </a:rPr>
              <a:t>                  </a:t>
            </a:r>
            <a:r>
              <a:rPr lang="es-CL" sz="1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Rendija circular. Criterio de Rayleigh.  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ctr" rtl="0" eaLnBrk="1" fontAlgn="base" latinLnBrk="0" hangingPunct="1">
              <a:spcBef>
                <a:spcPts val="0"/>
              </a:spcBef>
              <a:spcAft>
                <a:spcPts val="0"/>
              </a:spcAft>
            </a:pPr>
            <a:r>
              <a:rPr lang="es-CL" sz="1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                                                                                                                                             36.1; 36.2; 36.3, 36.4 y 36.7  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236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0222"/>
            <a:ext cx="12192000" cy="528899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Dos Ranuras de Ancho Finito</a:t>
            </a:r>
            <a:endParaRPr lang="es-ES_tradnl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57569A9F-DB4C-48A1-BFAC-35EF78D1408E}"/>
              </a:ext>
            </a:extLst>
          </p:cNvPr>
          <p:cNvGrpSpPr/>
          <p:nvPr/>
        </p:nvGrpSpPr>
        <p:grpSpPr>
          <a:xfrm>
            <a:off x="8328248" y="1266067"/>
            <a:ext cx="3525968" cy="3472578"/>
            <a:chOff x="8685864" y="1266067"/>
            <a:chExt cx="3168352" cy="2888652"/>
          </a:xfrm>
        </p:grpSpPr>
        <p:sp>
          <p:nvSpPr>
            <p:cNvPr id="16" name="Rectángulo redondeado 15"/>
            <p:cNvSpPr/>
            <p:nvPr/>
          </p:nvSpPr>
          <p:spPr>
            <a:xfrm>
              <a:off x="8685864" y="1266067"/>
              <a:ext cx="3168352" cy="2888652"/>
            </a:xfrm>
            <a:prstGeom prst="roundRect">
              <a:avLst>
                <a:gd name="adj" fmla="val 462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Rectángulo 10"/>
                <p:cNvSpPr/>
                <p:nvPr/>
              </p:nvSpPr>
              <p:spPr>
                <a:xfrm>
                  <a:off x="9555133" y="2527802"/>
                  <a:ext cx="1429814" cy="7953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s-E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S" sz="2400" b="0" i="1" smtClean="0">
                                <a:latin typeface="Cambria Math" charset="0"/>
                              </a:rPr>
                              <m:t>𝛽</m:t>
                            </m:r>
                          </m:num>
                          <m:den>
                            <m:r>
                              <a:rPr lang="es-ES" sz="2400" i="1">
                                <a:latin typeface="Cambria Math" charset="0"/>
                              </a:rPr>
                              <m:t>2</m:t>
                            </m:r>
                            <m:r>
                              <a:rPr lang="es-ES" sz="2400" b="0" i="1" smtClean="0">
                                <a:latin typeface="Cambria Math" charset="0"/>
                              </a:rPr>
                              <m:t>𝜋</m:t>
                            </m:r>
                          </m:den>
                        </m:f>
                        <m:r>
                          <a:rPr lang="es-ES" sz="2400" b="0" i="1" smtClean="0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s-ES" sz="2400" b="0" i="0" smtClean="0">
                                <a:latin typeface="Cambria Math" charset="0"/>
                              </a:rPr>
                              <m:t>Δ</m:t>
                            </m:r>
                            <m:r>
                              <a:rPr lang="es-ES" sz="2400" b="0" i="1" smtClean="0">
                                <a:latin typeface="Cambria Math" charset="0"/>
                              </a:rPr>
                              <m:t>𝑟</m:t>
                            </m:r>
                            <m:r>
                              <a:rPr lang="es-ES" sz="2400" i="1">
                                <a:latin typeface="Cambria Math" panose="02040503050406030204" pitchFamily="18" charset="0"/>
                              </a:rPr>
                              <m:t>`</m:t>
                            </m:r>
                          </m:num>
                          <m:den>
                            <m:r>
                              <a:rPr lang="es-ES" sz="2400" b="0" i="1" smtClean="0">
                                <a:latin typeface="Cambria Math" charset="0"/>
                              </a:rPr>
                              <m:t>𝜆</m:t>
                            </m:r>
                          </m:den>
                        </m:f>
                      </m:oMath>
                    </m:oMathPara>
                  </a14:m>
                  <a:endParaRPr lang="es-ES_tradnl" sz="2400" dirty="0"/>
                </a:p>
              </p:txBody>
            </p:sp>
          </mc:Choice>
          <mc:Fallback>
            <p:sp>
              <p:nvSpPr>
                <p:cNvPr id="11" name="Rectángulo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5133" y="2527802"/>
                  <a:ext cx="1429814" cy="7953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uadroTexto 11"/>
                <p:cNvSpPr txBox="1"/>
                <p:nvPr/>
              </p:nvSpPr>
              <p:spPr>
                <a:xfrm>
                  <a:off x="8783159" y="1525058"/>
                  <a:ext cx="2973763" cy="10532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800" b="0" i="1" smtClean="0">
                            <a:latin typeface="Cambria Math" charset="0"/>
                          </a:rPr>
                          <m:t>𝐼</m:t>
                        </m:r>
                        <m:r>
                          <a:rPr lang="es-ES" sz="2800" b="0" i="1" smtClean="0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s-E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800" i="1">
                                <a:latin typeface="Cambria Math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s-ES" sz="2800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s-E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s-E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s-ES" sz="2800" b="0" i="0" smtClean="0">
                                            <a:latin typeface="Cambria Math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s-ES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s-ES" sz="2800" b="0" i="1" smtClean="0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  <m:r>
                                              <a:rPr lang="es-ES" sz="2800" b="0" i="1" smtClean="0">
                                                <a:latin typeface="Cambria Math" charset="0"/>
                                              </a:rPr>
                                              <m:t>/2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num>
                                  <m:den>
                                    <m:r>
                                      <a:rPr lang="es-ES" sz="2800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  <m:r>
                                      <a:rPr lang="es-ES" sz="2800" b="0" i="1" smtClean="0">
                                        <a:latin typeface="Cambria Math" charset="0"/>
                                      </a:rPr>
                                      <m:t>/2 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s-ES" sz="28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s-ES_tradnl" sz="3600" dirty="0"/>
                </a:p>
              </p:txBody>
            </p:sp>
          </mc:Choice>
          <mc:Fallback xmlns="">
            <p:sp>
              <p:nvSpPr>
                <p:cNvPr id="12" name="CuadroTexto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3159" y="1525058"/>
                  <a:ext cx="2973763" cy="105323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6D0C5D80-8500-4621-9F31-321B77C96858}"/>
              </a:ext>
            </a:extLst>
          </p:cNvPr>
          <p:cNvGrpSpPr/>
          <p:nvPr/>
        </p:nvGrpSpPr>
        <p:grpSpPr>
          <a:xfrm>
            <a:off x="335360" y="1266067"/>
            <a:ext cx="3168352" cy="2888652"/>
            <a:chOff x="335360" y="1266067"/>
            <a:chExt cx="3168352" cy="2888652"/>
          </a:xfrm>
        </p:grpSpPr>
        <p:sp>
          <p:nvSpPr>
            <p:cNvPr id="15" name="Rectángulo redondeado 14"/>
            <p:cNvSpPr/>
            <p:nvPr/>
          </p:nvSpPr>
          <p:spPr>
            <a:xfrm>
              <a:off x="335360" y="1266067"/>
              <a:ext cx="3168352" cy="2888652"/>
            </a:xfrm>
            <a:prstGeom prst="roundRect">
              <a:avLst>
                <a:gd name="adj" fmla="val 462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CuadroTexto 20"/>
                <p:cNvSpPr txBox="1"/>
                <p:nvPr/>
              </p:nvSpPr>
              <p:spPr>
                <a:xfrm>
                  <a:off x="521038" y="1640538"/>
                  <a:ext cx="2388411" cy="8222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800" b="0" i="1" smtClean="0">
                            <a:latin typeface="Cambria Math" charset="0"/>
                          </a:rPr>
                          <m:t>𝐼</m:t>
                        </m:r>
                        <m:r>
                          <a:rPr lang="es-ES" sz="2800" b="0" i="1" smtClean="0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800" b="0" i="1" smtClean="0">
                                <a:latin typeface="Cambria Math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s-ES" sz="2800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func>
                          <m:funcPr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s-ES" sz="2800" b="0" i="0" smtClean="0">
                                    <a:latin typeface="Cambria Math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s-E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s-E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800" b="0" i="1" smtClean="0">
                                        <a:latin typeface="Cambria Math" charset="0"/>
                                      </a:rPr>
                                      <m:t>𝜙</m:t>
                                    </m:r>
                                  </m:num>
                                  <m:den>
                                    <m:r>
                                      <a:rPr lang="es-ES" sz="2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oMath>
                    </m:oMathPara>
                  </a14:m>
                  <a:endParaRPr lang="es-ES_tradnl" sz="2800" dirty="0"/>
                </a:p>
              </p:txBody>
            </p:sp>
          </mc:Choice>
          <mc:Fallback>
            <p:sp>
              <p:nvSpPr>
                <p:cNvPr id="21" name="CuadroTexto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038" y="1640538"/>
                  <a:ext cx="2388411" cy="822276"/>
                </a:xfrm>
                <a:prstGeom prst="rect">
                  <a:avLst/>
                </a:prstGeom>
                <a:blipFill>
                  <a:blip r:embed="rId5"/>
                  <a:stretch>
                    <a:fillRect l="-2646" t="-4615" b="-12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ctángulo 21"/>
                <p:cNvSpPr/>
                <p:nvPr/>
              </p:nvSpPr>
              <p:spPr>
                <a:xfrm>
                  <a:off x="1101636" y="2607696"/>
                  <a:ext cx="1348382" cy="78931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s-E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S" sz="2400" i="1">
                                <a:latin typeface="Cambria Math" charset="0"/>
                              </a:rPr>
                              <m:t>𝜙</m:t>
                            </m:r>
                          </m:num>
                          <m:den>
                            <m:r>
                              <a:rPr lang="es-ES" sz="2400" i="1">
                                <a:latin typeface="Cambria Math" charset="0"/>
                              </a:rPr>
                              <m:t>2</m:t>
                            </m:r>
                            <m:r>
                              <a:rPr lang="es-ES" sz="2400" b="0" i="1" smtClean="0">
                                <a:latin typeface="Cambria Math" charset="0"/>
                              </a:rPr>
                              <m:t>𝜋</m:t>
                            </m:r>
                          </m:den>
                        </m:f>
                        <m:r>
                          <a:rPr lang="es-ES" sz="2400" b="0" i="1" smtClean="0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s-ES" sz="2400" b="0" i="0" smtClean="0">
                                <a:latin typeface="Cambria Math" charset="0"/>
                              </a:rPr>
                              <m:t>Δ</m:t>
                            </m:r>
                            <m:r>
                              <a:rPr lang="es-ES" sz="2400" b="0" i="1" smtClean="0">
                                <a:latin typeface="Cambria Math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s-ES" sz="2400" b="0" i="1" smtClean="0">
                                <a:latin typeface="Cambria Math" charset="0"/>
                              </a:rPr>
                              <m:t>𝜆</m:t>
                            </m:r>
                          </m:den>
                        </m:f>
                      </m:oMath>
                    </m:oMathPara>
                  </a14:m>
                  <a:endParaRPr lang="es-ES_tradnl" sz="2400" dirty="0"/>
                </a:p>
              </p:txBody>
            </p:sp>
          </mc:Choice>
          <mc:Fallback>
            <p:sp>
              <p:nvSpPr>
                <p:cNvPr id="22" name="Rectángulo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1636" y="2607696"/>
                  <a:ext cx="1348382" cy="789319"/>
                </a:xfrm>
                <a:prstGeom prst="rect">
                  <a:avLst/>
                </a:prstGeom>
                <a:blipFill>
                  <a:blip r:embed="rId6"/>
                  <a:stretch>
                    <a:fillRect b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ángulo 23"/>
              <p:cNvSpPr/>
              <p:nvPr/>
            </p:nvSpPr>
            <p:spPr>
              <a:xfrm>
                <a:off x="11609509" y="5517232"/>
                <a:ext cx="489414" cy="5033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charset="0"/>
                        </a:rPr>
                        <m:t>𝛽</m:t>
                      </m:r>
                    </m:oMath>
                  </m:oMathPara>
                </a14:m>
                <a:endParaRPr lang="es-ES_tradnl" sz="2400" dirty="0"/>
              </a:p>
            </p:txBody>
          </p:sp>
        </mc:Choice>
        <mc:Fallback>
          <p:sp>
            <p:nvSpPr>
              <p:cNvPr id="24" name="Rectángulo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9509" y="5517232"/>
                <a:ext cx="489414" cy="503397"/>
              </a:xfrm>
              <a:prstGeom prst="rect">
                <a:avLst/>
              </a:prstGeom>
              <a:blipFill>
                <a:blip r:embed="rId7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Media Resources">
            <a:extLst>
              <a:ext uri="{FF2B5EF4-FFF2-40B4-BE49-F238E27FC236}">
                <a16:creationId xmlns:a16="http://schemas.microsoft.com/office/drawing/2014/main" id="{51483E2E-0D9D-4904-A23B-28F1364F2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8869" y="108389"/>
            <a:ext cx="1429861" cy="922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087C6C-600D-C209-DA81-ACBEC9B61931}"/>
                  </a:ext>
                </a:extLst>
              </p:cNvPr>
              <p:cNvSpPr txBox="1"/>
              <p:nvPr/>
            </p:nvSpPr>
            <p:spPr>
              <a:xfrm>
                <a:off x="9280389" y="3897437"/>
                <a:ext cx="200811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400" b="0" i="0" smtClean="0">
                        <a:latin typeface="Cambria Math" charset="0"/>
                      </a:rPr>
                      <m:t>Δ</m:t>
                    </m:r>
                    <m:r>
                      <a:rPr lang="es-ES" sz="2400" b="0" i="1" smtClean="0">
                        <a:latin typeface="Cambria Math" charset="0"/>
                      </a:rPr>
                      <m:t>𝑟</m:t>
                    </m:r>
                    <m:r>
                      <a:rPr lang="es-ES" sz="2400" i="1">
                        <a:latin typeface="Cambria Math" panose="02040503050406030204" pitchFamily="18" charset="0"/>
                      </a:rPr>
                      <m:t>`</m:t>
                    </m:r>
                    <m:r>
                      <a:rPr lang="es-E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s-E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s-E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2400" b="0" i="1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087C6C-600D-C209-DA81-ACBEC9B61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0389" y="3897437"/>
                <a:ext cx="2008114" cy="461665"/>
              </a:xfrm>
              <a:prstGeom prst="rect">
                <a:avLst/>
              </a:prstGeom>
              <a:blipFill>
                <a:blip r:embed="rId9"/>
                <a:stretch>
                  <a:fillRect l="-629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ECBFAA-5462-E845-2B6B-6B1260B71AF3}"/>
                  </a:ext>
                </a:extLst>
              </p:cNvPr>
              <p:cNvSpPr txBox="1"/>
              <p:nvPr/>
            </p:nvSpPr>
            <p:spPr>
              <a:xfrm>
                <a:off x="1101636" y="3591349"/>
                <a:ext cx="197002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400" b="0" i="0" smtClean="0">
                        <a:latin typeface="Cambria Math" charset="0"/>
                      </a:rPr>
                      <m:t>Δ</m:t>
                    </m:r>
                    <m:r>
                      <a:rPr lang="es-ES" sz="2400" b="0" i="1" smtClean="0">
                        <a:latin typeface="Cambria Math" charset="0"/>
                      </a:rPr>
                      <m:t>𝑟</m:t>
                    </m:r>
                    <m:r>
                      <a:rPr lang="es-E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s-E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s-E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2400" b="0" i="1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ECBFAA-5462-E845-2B6B-6B1260B71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636" y="3591349"/>
                <a:ext cx="1970028" cy="461665"/>
              </a:xfrm>
              <a:prstGeom prst="rect">
                <a:avLst/>
              </a:prstGeom>
              <a:blipFill>
                <a:blip r:embed="rId10"/>
                <a:stretch>
                  <a:fillRect l="-641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916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CC1CD084-FBBA-463F-A029-E9399ED063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0210C10-3E6D-4835-8202-61D97CAF1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Rendijas de Difracción</a:t>
            </a:r>
          </a:p>
        </p:txBody>
      </p:sp>
      <p:pic>
        <p:nvPicPr>
          <p:cNvPr id="5" name="Imagen 4" descr="Imagen que contiene verde, luz&#10;&#10;Descripción generada automáticamente">
            <a:extLst>
              <a:ext uri="{FF2B5EF4-FFF2-40B4-BE49-F238E27FC236}">
                <a16:creationId xmlns:a16="http://schemas.microsoft.com/office/drawing/2014/main" id="{33665284-3D2D-4F62-99FF-D4081BF951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284" b="42697"/>
          <a:stretch/>
        </p:blipFill>
        <p:spPr>
          <a:xfrm>
            <a:off x="3935760" y="781025"/>
            <a:ext cx="6768752" cy="610075"/>
          </a:xfrm>
          <a:prstGeom prst="rect">
            <a:avLst/>
          </a:prstGeom>
        </p:spPr>
      </p:pic>
      <p:pic>
        <p:nvPicPr>
          <p:cNvPr id="12" name="Imagen 11" descr="Imagen que contiene reloj&#10;&#10;Descripción generada automáticamente">
            <a:extLst>
              <a:ext uri="{FF2B5EF4-FFF2-40B4-BE49-F238E27FC236}">
                <a16:creationId xmlns:a16="http://schemas.microsoft.com/office/drawing/2014/main" id="{D8DBF623-B144-457A-91F2-3941BD12E1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78" t="18008" r="35235" b="25391"/>
          <a:stretch/>
        </p:blipFill>
        <p:spPr>
          <a:xfrm>
            <a:off x="505272" y="280842"/>
            <a:ext cx="2592288" cy="2293178"/>
          </a:xfrm>
          <a:prstGeom prst="rect">
            <a:avLst/>
          </a:prstGeom>
        </p:spPr>
      </p:pic>
      <p:pic>
        <p:nvPicPr>
          <p:cNvPr id="14" name="Imagen 13" descr="Imagen que contiene verde, luz&#10;&#10;Descripción generada automáticamente">
            <a:extLst>
              <a:ext uri="{FF2B5EF4-FFF2-40B4-BE49-F238E27FC236}">
                <a16:creationId xmlns:a16="http://schemas.microsoft.com/office/drawing/2014/main" id="{39967C27-5391-4B45-A7CF-5C425C5EAE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49" t="45284" r="12193" b="42697"/>
          <a:stretch/>
        </p:blipFill>
        <p:spPr>
          <a:xfrm>
            <a:off x="204598" y="3990409"/>
            <a:ext cx="11785254" cy="144016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52747BC4-63FB-41A6-A256-52DA3D700468}"/>
              </a:ext>
            </a:extLst>
          </p:cNvPr>
          <p:cNvSpPr/>
          <p:nvPr/>
        </p:nvSpPr>
        <p:spPr>
          <a:xfrm>
            <a:off x="0" y="3861048"/>
            <a:ext cx="12192000" cy="1312281"/>
          </a:xfrm>
          <a:prstGeom prst="rect">
            <a:avLst/>
          </a:prstGeom>
          <a:gradFill flip="none" rotWithShape="1">
            <a:gsLst>
              <a:gs pos="0">
                <a:srgbClr val="F7FAFD">
                  <a:alpha val="0"/>
                </a:srgbClr>
              </a:gs>
              <a:gs pos="30000">
                <a:schemeClr val="tx1">
                  <a:alpha val="42000"/>
                </a:schemeClr>
              </a:gs>
              <a:gs pos="67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83F83731-981C-4508-AC86-CDD3F41CC2D7}"/>
              </a:ext>
            </a:extLst>
          </p:cNvPr>
          <p:cNvCxnSpPr>
            <a:cxnSpLocks/>
          </p:cNvCxnSpPr>
          <p:nvPr/>
        </p:nvCxnSpPr>
        <p:spPr>
          <a:xfrm>
            <a:off x="6283050" y="4318050"/>
            <a:ext cx="0" cy="172012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2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D952300-D1FA-6C51-374C-36B703B0C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208" y="1988840"/>
            <a:ext cx="11522496" cy="2016224"/>
          </a:xfrm>
        </p:spPr>
        <p:txBody>
          <a:bodyPr>
            <a:normAutofit/>
          </a:bodyPr>
          <a:lstStyle/>
          <a:p>
            <a:pPr algn="ctr"/>
            <a:r>
              <a:rPr lang="es-CL" dirty="0"/>
              <a:t>Criterio de </a:t>
            </a:r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Rayleigh</a:t>
            </a:r>
            <a:endParaRPr lang="es-CL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3B927F9C-8CC5-CB51-BAFD-CE05B0760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06" y="257794"/>
            <a:ext cx="2262350" cy="113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5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2E917A-B6D1-4C2A-8994-1A859EC43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Difracción Abertura circular </a:t>
            </a:r>
            <a:endParaRPr lang="es-C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F17E09-D910-2899-E9C9-71790B367B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47"/>
          <a:stretch/>
        </p:blipFill>
        <p:spPr>
          <a:xfrm>
            <a:off x="983432" y="1340768"/>
            <a:ext cx="10657184" cy="49922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AED1C3-08B0-456D-59FF-3D4632C58A40}"/>
              </a:ext>
            </a:extLst>
          </p:cNvPr>
          <p:cNvSpPr txBox="1"/>
          <p:nvPr/>
        </p:nvSpPr>
        <p:spPr>
          <a:xfrm>
            <a:off x="2207568" y="5963684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L" sz="2800" dirty="0"/>
              <a:t>L</a:t>
            </a:r>
            <a:r>
              <a:rPr lang="en-US" sz="2800" dirty="0"/>
              <a:t>o</a:t>
            </a:r>
            <a:r>
              <a:rPr lang="en-CL" sz="2800"/>
              <a:t>s </a:t>
            </a:r>
            <a:r>
              <a:rPr lang="es-ES" sz="2800" dirty="0"/>
              <a:t>m</a:t>
            </a:r>
            <a:r>
              <a:rPr lang="en-CL" sz="2800"/>
              <a:t>áximos </a:t>
            </a:r>
            <a:r>
              <a:rPr lang="en-CL" sz="2800" dirty="0"/>
              <a:t>y </a:t>
            </a:r>
            <a:r>
              <a:rPr lang="en-CL" sz="2800"/>
              <a:t>mínimos </a:t>
            </a:r>
            <a:r>
              <a:rPr lang="es-ES" sz="2800" dirty="0"/>
              <a:t>tienen</a:t>
            </a:r>
            <a:r>
              <a:rPr lang="en-CL" sz="2800"/>
              <a:t> una </a:t>
            </a:r>
            <a:r>
              <a:rPr lang="en-CL" sz="2800" dirty="0"/>
              <a:t>simetría circular</a:t>
            </a:r>
          </a:p>
        </p:txBody>
      </p:sp>
    </p:spTree>
    <p:extLst>
      <p:ext uri="{BB962C8B-B14F-4D97-AF65-F5344CB8AC3E}">
        <p14:creationId xmlns:p14="http://schemas.microsoft.com/office/powerpoint/2010/main" val="3307404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2E917A-B6D1-4C2A-8994-1A859EC43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Difracción Abertura circular </a:t>
            </a:r>
            <a:endParaRPr lang="es-C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07E37A-EAC4-2279-932E-E0650FD5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1233742"/>
            <a:ext cx="9292524" cy="524921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8E1506-AE4A-DB89-9AF4-29E7424BDBD3}"/>
                  </a:ext>
                </a:extLst>
              </p:cNvPr>
              <p:cNvSpPr txBox="1"/>
              <p:nvPr/>
            </p:nvSpPr>
            <p:spPr>
              <a:xfrm>
                <a:off x="2009546" y="6037749"/>
                <a:ext cx="8986490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s-ES" sz="2800" dirty="0"/>
                  <a:t>      </a:t>
                </a:r>
                <a:r>
                  <a:rPr lang="en-CL" sz="2800"/>
                  <a:t>Recordar </a:t>
                </a:r>
                <a:r>
                  <a:rPr lang="en-CL" sz="2800" dirty="0"/>
                  <a:t>que para una rendija rectangular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E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 sz="28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s-E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func>
                  </m:oMath>
                </a14:m>
                <a:endParaRPr lang="en-CL" sz="28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8E1506-AE4A-DB89-9AF4-29E7424BD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546" y="6037749"/>
                <a:ext cx="8986490" cy="523220"/>
              </a:xfrm>
              <a:prstGeom prst="rect">
                <a:avLst/>
              </a:prstGeom>
              <a:blipFill>
                <a:blip r:embed="rId3"/>
                <a:stretch>
                  <a:fillRect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11465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2E917A-B6D1-4C2A-8994-1A859EC43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Difracción Abertura circular </a:t>
            </a:r>
            <a:endParaRPr lang="es-C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C9664D-ED33-A835-23CD-E078731FC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014" y="1167744"/>
            <a:ext cx="9791972" cy="553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41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Principio de Babinet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Aplicación a nuestra competencia</a:t>
            </a: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C5313-7302-0AA1-0AD7-EA8C61FA5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Enunciado</a:t>
            </a:r>
            <a:r>
              <a:rPr lang="en-US" dirty="0"/>
              <a:t> del Principio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07F89-EE71-0E53-F440-AE1042027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248509"/>
            <a:ext cx="11183815" cy="53348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La </a:t>
            </a:r>
            <a:r>
              <a:rPr lang="en-US" sz="2400" dirty="0" err="1"/>
              <a:t>perturbación</a:t>
            </a:r>
            <a:r>
              <a:rPr lang="en-US" sz="2400" dirty="0"/>
              <a:t> </a:t>
            </a:r>
            <a:r>
              <a:rPr lang="en-US" sz="2400" dirty="0" err="1"/>
              <a:t>electromagnética</a:t>
            </a:r>
            <a:r>
              <a:rPr lang="en-US" sz="2400" dirty="0"/>
              <a:t> </a:t>
            </a:r>
            <a:r>
              <a:rPr lang="en-US" sz="2400" dirty="0" err="1"/>
              <a:t>producida</a:t>
            </a:r>
            <a:r>
              <a:rPr lang="en-US" sz="2400" dirty="0"/>
              <a:t>  </a:t>
            </a:r>
            <a:r>
              <a:rPr lang="en-US" sz="2400" dirty="0" err="1"/>
              <a:t>en</a:t>
            </a:r>
            <a:r>
              <a:rPr lang="en-US" sz="2400" dirty="0"/>
              <a:t> un punto </a:t>
            </a:r>
            <a:r>
              <a:rPr lang="en-US" sz="2400" dirty="0" err="1"/>
              <a:t>detrás</a:t>
            </a:r>
            <a:r>
              <a:rPr lang="en-US" sz="2400" dirty="0"/>
              <a:t> de un </a:t>
            </a:r>
            <a:r>
              <a:rPr lang="en-US" sz="2400" dirty="0" err="1"/>
              <a:t>obstáculo</a:t>
            </a:r>
            <a:r>
              <a:rPr lang="en-US" sz="2400" dirty="0"/>
              <a:t>, </a:t>
            </a:r>
            <a:r>
              <a:rPr lang="en-US" sz="2400" dirty="0" err="1"/>
              <a:t>iluminado</a:t>
            </a:r>
            <a:r>
              <a:rPr lang="en-US" sz="2400" dirty="0"/>
              <a:t> </a:t>
            </a:r>
            <a:r>
              <a:rPr lang="en-US" sz="2400" dirty="0" err="1"/>
              <a:t>por</a:t>
            </a:r>
            <a:r>
              <a:rPr lang="en-US" sz="2400" dirty="0"/>
              <a:t> </a:t>
            </a:r>
            <a:r>
              <a:rPr lang="en-US" sz="2400" dirty="0" err="1"/>
              <a:t>una</a:t>
            </a:r>
            <a:r>
              <a:rPr lang="en-US" sz="2400" dirty="0"/>
              <a:t> OEM,  es </a:t>
            </a:r>
            <a:r>
              <a:rPr lang="en-US" sz="2400" dirty="0" err="1"/>
              <a:t>igual</a:t>
            </a:r>
            <a:r>
              <a:rPr lang="en-US" sz="2400" dirty="0"/>
              <a:t> a la </a:t>
            </a:r>
            <a:r>
              <a:rPr lang="en-US" sz="2400" dirty="0" err="1"/>
              <a:t>suma</a:t>
            </a:r>
            <a:r>
              <a:rPr lang="en-US" sz="2400" dirty="0"/>
              <a:t> de las </a:t>
            </a:r>
            <a:r>
              <a:rPr lang="en-US" sz="2400" dirty="0" err="1"/>
              <a:t>perturbaciones</a:t>
            </a:r>
            <a:r>
              <a:rPr lang="en-US" sz="2400" dirty="0"/>
              <a:t>  </a:t>
            </a:r>
            <a:r>
              <a:rPr lang="en-US" sz="2400" dirty="0" err="1"/>
              <a:t>producida</a:t>
            </a:r>
            <a:r>
              <a:rPr lang="en-US" sz="2400" dirty="0"/>
              <a:t> </a:t>
            </a:r>
            <a:r>
              <a:rPr lang="en-US" sz="2400" dirty="0" err="1"/>
              <a:t>por</a:t>
            </a:r>
            <a:r>
              <a:rPr lang="en-US" sz="2400" dirty="0"/>
              <a:t> “</a:t>
            </a:r>
            <a:r>
              <a:rPr lang="en-US" sz="2400" dirty="0" err="1"/>
              <a:t>objetos</a:t>
            </a:r>
            <a:r>
              <a:rPr lang="en-US" sz="2400" dirty="0"/>
              <a:t> </a:t>
            </a:r>
            <a:r>
              <a:rPr lang="en-US" sz="2400" dirty="0" err="1"/>
              <a:t>complementarios</a:t>
            </a:r>
            <a:r>
              <a:rPr lang="en-US" sz="2400" dirty="0"/>
              <a:t>”, </a:t>
            </a:r>
            <a:r>
              <a:rPr lang="en-US" sz="2400" dirty="0" err="1"/>
              <a:t>iluminados</a:t>
            </a:r>
            <a:r>
              <a:rPr lang="en-US" sz="2400" dirty="0"/>
              <a:t> </a:t>
            </a:r>
            <a:r>
              <a:rPr lang="en-US" sz="2400" dirty="0" err="1"/>
              <a:t>por</a:t>
            </a:r>
            <a:r>
              <a:rPr lang="en-US" sz="2400" dirty="0"/>
              <a:t> la </a:t>
            </a:r>
            <a:r>
              <a:rPr lang="en-US" sz="2400" dirty="0" err="1"/>
              <a:t>misma</a:t>
            </a:r>
            <a:r>
              <a:rPr lang="en-US" sz="2400" dirty="0"/>
              <a:t> OEM, </a:t>
            </a:r>
            <a:r>
              <a:rPr lang="en-US" sz="2400" dirty="0" err="1"/>
              <a:t>objetos</a:t>
            </a:r>
            <a:r>
              <a:rPr lang="en-US" sz="2400" dirty="0"/>
              <a:t> que al </a:t>
            </a:r>
            <a:r>
              <a:rPr lang="en-US" sz="2400" dirty="0" err="1"/>
              <a:t>combinarse</a:t>
            </a:r>
            <a:r>
              <a:rPr lang="en-US" sz="2400" dirty="0"/>
              <a:t> </a:t>
            </a:r>
            <a:r>
              <a:rPr lang="en-US" sz="2400" dirty="0" err="1"/>
              <a:t>reproducen</a:t>
            </a:r>
            <a:r>
              <a:rPr lang="en-US" sz="2400" dirty="0"/>
              <a:t> </a:t>
            </a:r>
            <a:r>
              <a:rPr lang="en-US" sz="2400" dirty="0" err="1"/>
              <a:t>el</a:t>
            </a:r>
            <a:r>
              <a:rPr lang="en-US" sz="2400" dirty="0"/>
              <a:t> </a:t>
            </a:r>
            <a:r>
              <a:rPr lang="en-US" sz="2400" dirty="0" err="1"/>
              <a:t>obstáculo</a:t>
            </a:r>
            <a:r>
              <a:rPr lang="en-US" sz="2400" dirty="0"/>
              <a:t> original. </a:t>
            </a:r>
            <a:r>
              <a:rPr lang="en-US" sz="2400" dirty="0" err="1"/>
              <a:t>Considere</a:t>
            </a:r>
            <a:r>
              <a:rPr lang="en-US" sz="2400" dirty="0"/>
              <a:t> un </a:t>
            </a:r>
            <a:r>
              <a:rPr lang="en-US" sz="2400" dirty="0" err="1"/>
              <a:t>objeto</a:t>
            </a:r>
            <a:r>
              <a:rPr lang="en-US" sz="2400" dirty="0"/>
              <a:t> </a:t>
            </a:r>
            <a:r>
              <a:rPr lang="en-US" sz="2400" dirty="0" err="1"/>
              <a:t>iluminado</a:t>
            </a:r>
            <a:r>
              <a:rPr lang="en-US" sz="2400" dirty="0"/>
              <a:t> </a:t>
            </a:r>
            <a:r>
              <a:rPr lang="en-US" sz="2400" dirty="0" err="1"/>
              <a:t>por</a:t>
            </a:r>
            <a:r>
              <a:rPr lang="en-US" sz="2400" dirty="0"/>
              <a:t> </a:t>
            </a:r>
            <a:r>
              <a:rPr lang="en-US" sz="2400" dirty="0" err="1"/>
              <a:t>una</a:t>
            </a:r>
            <a:r>
              <a:rPr lang="en-US" sz="2400" dirty="0"/>
              <a:t>  </a:t>
            </a:r>
            <a:r>
              <a:rPr lang="en-US" sz="2400" dirty="0" err="1"/>
              <a:t>distribución</a:t>
            </a:r>
            <a:r>
              <a:rPr lang="en-US" sz="2400" dirty="0"/>
              <a:t> de campo </a:t>
            </a:r>
            <a:r>
              <a:rPr lang="en-US" sz="2400" i="1" dirty="0">
                <a:solidFill>
                  <a:srgbClr val="FF0000"/>
                </a:solidFill>
              </a:rPr>
              <a:t>E</a:t>
            </a:r>
            <a:r>
              <a:rPr lang="en-US" sz="2400" i="1" baseline="-25000" dirty="0">
                <a:solidFill>
                  <a:srgbClr val="FF0000"/>
                </a:solidFill>
              </a:rPr>
              <a:t>i, </a:t>
            </a:r>
            <a:r>
              <a:rPr lang="en-US" sz="2400" dirty="0"/>
              <a:t>que produce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el</a:t>
            </a:r>
            <a:r>
              <a:rPr lang="en-US" sz="2400" dirty="0"/>
              <a:t> punto </a:t>
            </a:r>
            <a:r>
              <a:rPr lang="en-US" sz="2400" i="1" dirty="0"/>
              <a:t>P, </a:t>
            </a:r>
            <a:r>
              <a:rPr lang="en-US" sz="2400" dirty="0"/>
              <a:t>un campo </a:t>
            </a:r>
            <a:r>
              <a:rPr lang="en-US" sz="2400" i="1" dirty="0" err="1">
                <a:solidFill>
                  <a:srgbClr val="FF0000"/>
                </a:solidFill>
              </a:rPr>
              <a:t>E</a:t>
            </a:r>
            <a:r>
              <a:rPr lang="en-US" sz="2400" i="1" baseline="-25000" dirty="0" err="1">
                <a:solidFill>
                  <a:srgbClr val="FF0000"/>
                </a:solidFill>
              </a:rPr>
              <a:t>o</a:t>
            </a:r>
            <a:r>
              <a:rPr lang="en-US" sz="2000" i="1" baseline="-25000" dirty="0">
                <a:solidFill>
                  <a:srgbClr val="FF0000"/>
                </a:solidFill>
              </a:rPr>
              <a:t>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70BAF13-B87B-58B9-A410-68E400E97E58}"/>
              </a:ext>
            </a:extLst>
          </p:cNvPr>
          <p:cNvGrpSpPr/>
          <p:nvPr/>
        </p:nvGrpSpPr>
        <p:grpSpPr>
          <a:xfrm>
            <a:off x="4242975" y="3020454"/>
            <a:ext cx="3917062" cy="3724275"/>
            <a:chOff x="3779563" y="2752209"/>
            <a:chExt cx="3917062" cy="372427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2A9FF51-3F4A-7341-810A-0C016C9C39C4}"/>
                </a:ext>
              </a:extLst>
            </p:cNvPr>
            <p:cNvGrpSpPr/>
            <p:nvPr/>
          </p:nvGrpSpPr>
          <p:grpSpPr>
            <a:xfrm>
              <a:off x="3779563" y="2752209"/>
              <a:ext cx="3429329" cy="3724275"/>
              <a:chOff x="4242697" y="2752209"/>
              <a:chExt cx="3429329" cy="372427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3516BE3-EDF2-0EEE-8881-3C453935B0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55878"/>
              <a:stretch>
                <a:fillRect/>
              </a:stretch>
            </p:blipFill>
            <p:spPr>
              <a:xfrm>
                <a:off x="4242697" y="2752209"/>
                <a:ext cx="3429329" cy="3724275"/>
              </a:xfrm>
              <a:prstGeom prst="rect">
                <a:avLst/>
              </a:prstGeom>
            </p:spPr>
          </p:pic>
          <p:sp>
            <p:nvSpPr>
              <p:cNvPr id="8" name="Parallelogram 7">
                <a:extLst>
                  <a:ext uri="{FF2B5EF4-FFF2-40B4-BE49-F238E27FC236}">
                    <a16:creationId xmlns:a16="http://schemas.microsoft.com/office/drawing/2014/main" id="{DF11C80F-7AF6-DEB1-27A4-7091A1F22563}"/>
                  </a:ext>
                </a:extLst>
              </p:cNvPr>
              <p:cNvSpPr/>
              <p:nvPr/>
            </p:nvSpPr>
            <p:spPr>
              <a:xfrm rot="16200000">
                <a:off x="4211172" y="3937583"/>
                <a:ext cx="2672863" cy="1781908"/>
              </a:xfrm>
              <a:prstGeom prst="parallelogram">
                <a:avLst>
                  <a:gd name="adj" fmla="val 35437"/>
                </a:avLst>
              </a:prstGeom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F7000A8A-492C-C782-8A6B-C4C73FED00E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87647" y="5170002"/>
                <a:ext cx="823209" cy="396983"/>
              </a:xfrm>
              <a:prstGeom prst="straightConnector1">
                <a:avLst/>
              </a:prstGeom>
              <a:ln w="31750">
                <a:solidFill>
                  <a:srgbClr val="92D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C3876F6-659C-501C-915B-CD0701519952}"/>
                  </a:ext>
                </a:extLst>
              </p:cNvPr>
              <p:cNvSpPr txBox="1"/>
              <p:nvPr/>
            </p:nvSpPr>
            <p:spPr>
              <a:xfrm>
                <a:off x="5346481" y="2977569"/>
                <a:ext cx="1103951" cy="746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422C09B-A8FB-852A-7431-D968D0404E2C}"/>
                  </a:ext>
                </a:extLst>
              </p:cNvPr>
              <p:cNvSpPr txBox="1"/>
              <p:nvPr/>
            </p:nvSpPr>
            <p:spPr>
              <a:xfrm>
                <a:off x="6462307" y="5472354"/>
                <a:ext cx="1103951" cy="746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F91B9D-A92A-48BB-02B5-E2ADF57E3AC0}"/>
                  </a:ext>
                </a:extLst>
              </p:cNvPr>
              <p:cNvSpPr txBox="1"/>
              <p:nvPr/>
            </p:nvSpPr>
            <p:spPr>
              <a:xfrm>
                <a:off x="6324285" y="3340447"/>
                <a:ext cx="919664" cy="60853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03CFDE2-F17E-1EE2-D4C3-FC8E06DBD4EA}"/>
                </a:ext>
              </a:extLst>
            </p:cNvPr>
            <p:cNvSpPr txBox="1"/>
            <p:nvPr/>
          </p:nvSpPr>
          <p:spPr>
            <a:xfrm>
              <a:off x="6096000" y="3889414"/>
              <a:ext cx="4393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i="1" dirty="0"/>
                <a:t>P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7106915-113E-FB06-BE80-3CF4A68998A3}"/>
                </a:ext>
              </a:extLst>
            </p:cNvPr>
            <p:cNvSpPr txBox="1"/>
            <p:nvPr/>
          </p:nvSpPr>
          <p:spPr>
            <a:xfrm>
              <a:off x="4847722" y="5806618"/>
              <a:ext cx="6768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rgbClr val="FF0000"/>
                  </a:solidFill>
                  <a:latin typeface="Baguet Script" panose="020F0502020204030204" pitchFamily="34" charset="0"/>
                  <a:cs typeface="Baguet Script" panose="020F0502020204030204" pitchFamily="34" charset="0"/>
                </a:rPr>
                <a:t>i</a:t>
              </a:r>
              <a:endParaRPr lang="en-US" sz="2400" b="1" dirty="0">
                <a:solidFill>
                  <a:srgbClr val="FF0000"/>
                </a:solidFill>
                <a:latin typeface="Baguet Script" panose="020F0502020204030204" pitchFamily="34" charset="0"/>
                <a:cs typeface="Baguet Script" panose="020F050202020403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C6F719D-AA1C-1533-33D7-A1F42CAD7736}"/>
                </a:ext>
              </a:extLst>
            </p:cNvPr>
            <p:cNvSpPr txBox="1"/>
            <p:nvPr/>
          </p:nvSpPr>
          <p:spPr>
            <a:xfrm>
              <a:off x="7019731" y="4635564"/>
              <a:ext cx="6768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Baguet Script" panose="020F0502020204030204" pitchFamily="34" charset="0"/>
                  <a:cs typeface="Baguet Script" panose="020F0502020204030204" pitchFamily="34" charset="0"/>
                </a:rPr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8474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8CEB9-254B-6AFA-608C-0ED203CC3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173" y="183767"/>
            <a:ext cx="11720945" cy="735489"/>
          </a:xfrm>
        </p:spPr>
        <p:txBody>
          <a:bodyPr>
            <a:normAutofit/>
          </a:bodyPr>
          <a:lstStyle/>
          <a:p>
            <a:pPr algn="just"/>
            <a:r>
              <a:rPr lang="en-US" sz="3600" dirty="0" err="1"/>
              <a:t>Difracción</a:t>
            </a:r>
            <a:r>
              <a:rPr lang="en-US" sz="3600" dirty="0"/>
              <a:t> </a:t>
            </a:r>
            <a:r>
              <a:rPr lang="en-US" sz="3600" dirty="0" err="1"/>
              <a:t>por</a:t>
            </a:r>
            <a:r>
              <a:rPr lang="en-US" sz="3600" dirty="0"/>
              <a:t> </a:t>
            </a:r>
            <a:r>
              <a:rPr lang="en-US" sz="3600" dirty="0" err="1"/>
              <a:t>objetos</a:t>
            </a:r>
            <a:r>
              <a:rPr lang="en-US" sz="3600" dirty="0"/>
              <a:t> </a:t>
            </a:r>
            <a:r>
              <a:rPr lang="en-US" sz="3600" dirty="0" err="1"/>
              <a:t>complemetarios</a:t>
            </a:r>
            <a:endParaRPr lang="en-US" sz="3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6412AA4-A404-BD60-20E5-0BC2A7E4BF94}"/>
              </a:ext>
            </a:extLst>
          </p:cNvPr>
          <p:cNvGrpSpPr/>
          <p:nvPr/>
        </p:nvGrpSpPr>
        <p:grpSpPr>
          <a:xfrm>
            <a:off x="2052451" y="1196752"/>
            <a:ext cx="8536763" cy="3924372"/>
            <a:chOff x="2016825" y="1972142"/>
            <a:chExt cx="8536763" cy="392437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1A242BE-DA06-9CDB-D617-7A3C05F62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3431" y="1972142"/>
              <a:ext cx="7772400" cy="372427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BA009EF-63CB-176C-23BA-7168CDC2D1DE}"/>
                </a:ext>
              </a:extLst>
            </p:cNvPr>
            <p:cNvSpPr txBox="1"/>
            <p:nvPr/>
          </p:nvSpPr>
          <p:spPr>
            <a:xfrm>
              <a:off x="7766462" y="2149434"/>
              <a:ext cx="1104405" cy="84314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6BE1687-7A48-D2E4-67CB-1590FFB26136}"/>
                </a:ext>
              </a:extLst>
            </p:cNvPr>
            <p:cNvSpPr txBox="1"/>
            <p:nvPr/>
          </p:nvSpPr>
          <p:spPr>
            <a:xfrm>
              <a:off x="8560129" y="2365059"/>
              <a:ext cx="1104405" cy="84314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52AE074-83D5-79D2-9E20-CD83B1746DE3}"/>
                </a:ext>
              </a:extLst>
            </p:cNvPr>
            <p:cNvSpPr txBox="1"/>
            <p:nvPr/>
          </p:nvSpPr>
          <p:spPr>
            <a:xfrm>
              <a:off x="8870867" y="4736276"/>
              <a:ext cx="1104405" cy="84314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29B971-F8C8-C470-BD5C-E987F6458905}"/>
                </a:ext>
              </a:extLst>
            </p:cNvPr>
            <p:cNvSpPr txBox="1"/>
            <p:nvPr/>
          </p:nvSpPr>
          <p:spPr>
            <a:xfrm>
              <a:off x="2016825" y="3893128"/>
              <a:ext cx="1104405" cy="147732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6729FDD-36F9-3267-DA75-45524D689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5108" t="32554" b="27778"/>
            <a:stretch>
              <a:fillRect/>
            </a:stretch>
          </p:blipFill>
          <p:spPr>
            <a:xfrm>
              <a:off x="2592780" y="4419186"/>
              <a:ext cx="1157459" cy="147732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1062EF4-BEB8-8E82-3A52-421B68E3013B}"/>
                </a:ext>
              </a:extLst>
            </p:cNvPr>
            <p:cNvSpPr txBox="1"/>
            <p:nvPr/>
          </p:nvSpPr>
          <p:spPr>
            <a:xfrm>
              <a:off x="3810799" y="2132456"/>
              <a:ext cx="650366" cy="84314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860AA56-8A1E-591A-577A-025AA737B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5108" t="32554" b="27778"/>
            <a:stretch>
              <a:fillRect/>
            </a:stretch>
          </p:blipFill>
          <p:spPr>
            <a:xfrm>
              <a:off x="4936561" y="3154464"/>
              <a:ext cx="1157459" cy="147732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B5089A-3369-D88F-0BBB-B5FB3198924A}"/>
                </a:ext>
              </a:extLst>
            </p:cNvPr>
            <p:cNvSpPr txBox="1"/>
            <p:nvPr/>
          </p:nvSpPr>
          <p:spPr>
            <a:xfrm>
              <a:off x="4912811" y="4628894"/>
              <a:ext cx="1104405" cy="84314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9140DDF-4E66-EC01-4802-C0AB2608A094}"/>
                </a:ext>
              </a:extLst>
            </p:cNvPr>
            <p:cNvSpPr txBox="1"/>
            <p:nvPr/>
          </p:nvSpPr>
          <p:spPr>
            <a:xfrm>
              <a:off x="4700271" y="2407459"/>
              <a:ext cx="947216" cy="84314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37D1C84-E7A6-8ABD-DC05-C419DA81740B}"/>
                </a:ext>
              </a:extLst>
            </p:cNvPr>
            <p:cNvSpPr txBox="1"/>
            <p:nvPr/>
          </p:nvSpPr>
          <p:spPr>
            <a:xfrm>
              <a:off x="3559408" y="5097968"/>
              <a:ext cx="6768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rgbClr val="FF0000"/>
                  </a:solidFill>
                  <a:latin typeface="Baguet Script" panose="020F0502020204030204" pitchFamily="34" charset="0"/>
                  <a:cs typeface="Baguet Script" panose="020F0502020204030204" pitchFamily="34" charset="0"/>
                </a:rPr>
                <a:t>i</a:t>
              </a:r>
              <a:endParaRPr lang="en-US" sz="2400" b="1" dirty="0">
                <a:solidFill>
                  <a:srgbClr val="FF0000"/>
                </a:solidFill>
                <a:latin typeface="Baguet Script" panose="020F0502020204030204" pitchFamily="34" charset="0"/>
                <a:cs typeface="Baguet Script" panose="020F050202020403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3A67381-35E0-07AD-98BF-DF2004DF9B7E}"/>
                </a:ext>
              </a:extLst>
            </p:cNvPr>
            <p:cNvSpPr txBox="1"/>
            <p:nvPr/>
          </p:nvSpPr>
          <p:spPr>
            <a:xfrm>
              <a:off x="7703894" y="5074218"/>
              <a:ext cx="6768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rgbClr val="FF0000"/>
                  </a:solidFill>
                  <a:latin typeface="Baguet Script" panose="020F0502020204030204" pitchFamily="34" charset="0"/>
                  <a:cs typeface="Baguet Script" panose="020F0502020204030204" pitchFamily="34" charset="0"/>
                </a:rPr>
                <a:t>i</a:t>
              </a:r>
              <a:endParaRPr lang="en-US" sz="2400" b="1" dirty="0">
                <a:solidFill>
                  <a:srgbClr val="FF0000"/>
                </a:solidFill>
                <a:latin typeface="Baguet Script" panose="020F0502020204030204" pitchFamily="34" charset="0"/>
                <a:cs typeface="Baguet Script" panose="020F050202020403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5082517-F821-13B5-100E-4C4CA4578057}"/>
                </a:ext>
              </a:extLst>
            </p:cNvPr>
            <p:cNvSpPr txBox="1"/>
            <p:nvPr/>
          </p:nvSpPr>
          <p:spPr>
            <a:xfrm>
              <a:off x="9876694" y="3893128"/>
              <a:ext cx="6768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Baguet Script" panose="020F0502020204030204" pitchFamily="34" charset="0"/>
                  <a:cs typeface="Baguet Script" panose="020F0502020204030204" pitchFamily="34" charset="0"/>
                </a:rPr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7F7A48-C40F-63C0-879E-A3A06BEFE0B6}"/>
                </a:ext>
              </a:extLst>
            </p:cNvPr>
            <p:cNvSpPr txBox="1"/>
            <p:nvPr/>
          </p:nvSpPr>
          <p:spPr>
            <a:xfrm>
              <a:off x="5920613" y="3834279"/>
              <a:ext cx="6768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Baguet Script" panose="020F0502020204030204" pitchFamily="34" charset="0"/>
                  <a:cs typeface="Baguet Script" panose="020F0502020204030204" pitchFamily="34" charset="0"/>
                </a:rPr>
                <a:t>1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BFC00040-EB17-C75F-970F-BE9898D841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1719" y="5090977"/>
                <a:ext cx="11720945" cy="157838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en-US" sz="2800" dirty="0"/>
                  <a:t>Usando </a:t>
                </a:r>
                <a:r>
                  <a:rPr lang="en-US" sz="2800" dirty="0" err="1"/>
                  <a:t>esta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notación</a:t>
                </a:r>
                <a:r>
                  <a:rPr lang="en-US" sz="2800" dirty="0"/>
                  <a:t>,  </a:t>
                </a:r>
                <a:r>
                  <a:rPr lang="en-US" sz="2800" dirty="0" err="1"/>
                  <a:t>podemos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expresar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el</a:t>
                </a:r>
                <a:r>
                  <a:rPr lang="en-US" sz="2800" dirty="0"/>
                  <a:t> principio de </a:t>
                </a:r>
                <a:r>
                  <a:rPr lang="en-US" sz="2800" dirty="0" err="1"/>
                  <a:t>Babinet</a:t>
                </a:r>
                <a:r>
                  <a:rPr lang="en-US" sz="2800" dirty="0"/>
                  <a:t> para las </a:t>
                </a:r>
                <a:r>
                  <a:rPr lang="en-US" sz="2800" dirty="0" err="1"/>
                  <a:t>perturbaciones</a:t>
                </a:r>
                <a:r>
                  <a:rPr lang="en-US" sz="2800" dirty="0"/>
                  <a:t> EM </a:t>
                </a:r>
                <a:r>
                  <a:rPr lang="en-US" sz="2800" dirty="0" err="1"/>
                  <a:t>en</a:t>
                </a:r>
                <a:r>
                  <a:rPr lang="en-US" sz="2800" dirty="0"/>
                  <a:t> P  </a:t>
                </a:r>
                <a:r>
                  <a:rPr lang="en-US" sz="2800" dirty="0" err="1"/>
                  <a:t>como</a:t>
                </a:r>
                <a:r>
                  <a:rPr lang="en-US" sz="2800" dirty="0"/>
                  <a:t>: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                                                            </m:t>
                        </m:r>
                        <m:r>
                          <a:rPr lang="es-E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𝒪</m:t>
                        </m:r>
                      </m:sub>
                    </m:sSub>
                    <m:r>
                      <a:rPr lang="es-E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s-E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s-E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s-ES" sz="2800" b="0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algn="just"/>
                <a:r>
                  <a:rPr lang="en-US" sz="2800" dirty="0"/>
                  <a:t>Ello es </a:t>
                </a:r>
                <a:r>
                  <a:rPr lang="en-US" sz="2800" dirty="0" err="1"/>
                  <a:t>especialmente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útil</a:t>
                </a:r>
                <a:r>
                  <a:rPr lang="en-US" sz="2800" dirty="0"/>
                  <a:t> para </a:t>
                </a:r>
                <a:r>
                  <a:rPr lang="en-US" sz="2800" dirty="0" err="1"/>
                  <a:t>calcular</a:t>
                </a:r>
                <a:r>
                  <a:rPr lang="en-US" sz="2800" dirty="0"/>
                  <a:t> </a:t>
                </a:r>
                <a:r>
                  <a:rPr lang="en-US" sz="2800" dirty="0" err="1"/>
                  <a:t>patrones</a:t>
                </a:r>
                <a:r>
                  <a:rPr lang="en-US" sz="2800" dirty="0"/>
                  <a:t> de </a:t>
                </a:r>
                <a:r>
                  <a:rPr lang="en-US" sz="2800" dirty="0" err="1"/>
                  <a:t>difracción</a:t>
                </a:r>
                <a:r>
                  <a:rPr lang="en-US" sz="2800" dirty="0"/>
                  <a:t>  </a:t>
                </a:r>
                <a:r>
                  <a:rPr lang="en-US" sz="2800" dirty="0" err="1"/>
                  <a:t>cuando</a:t>
                </a:r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𝒪</m:t>
                        </m:r>
                      </m:sub>
                    </m:sSub>
                    <m:r>
                      <a:rPr lang="es-E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0 </m:t>
                    </m:r>
                    <m:r>
                      <a:rPr lang="es-E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/>
                  <a:t>  </a:t>
                </a:r>
              </a:p>
            </p:txBody>
          </p:sp>
        </mc:Choice>
        <mc:Fallback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BFC00040-EB17-C75F-970F-BE9898D84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19" y="5090977"/>
                <a:ext cx="11720945" cy="1578383"/>
              </a:xfrm>
              <a:prstGeom prst="rect">
                <a:avLst/>
              </a:prstGeom>
              <a:blipFill>
                <a:blip r:embed="rId4"/>
                <a:stretch>
                  <a:fillRect l="-1082" t="-11111" r="-1082" b="-17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9DB626F-BDE2-8770-56AA-179EB5BDC36E}"/>
              </a:ext>
            </a:extLst>
          </p:cNvPr>
          <p:cNvSpPr txBox="1"/>
          <p:nvPr/>
        </p:nvSpPr>
        <p:spPr>
          <a:xfrm>
            <a:off x="5015880" y="2412177"/>
            <a:ext cx="439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/>
              <a:t>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D40721-F078-8E84-42AE-233BA8F49340}"/>
              </a:ext>
            </a:extLst>
          </p:cNvPr>
          <p:cNvSpPr txBox="1"/>
          <p:nvPr/>
        </p:nvSpPr>
        <p:spPr>
          <a:xfrm>
            <a:off x="8969032" y="2484185"/>
            <a:ext cx="439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948422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5170"/>
            <a:ext cx="10972800" cy="1143000"/>
          </a:xfrm>
        </p:spPr>
        <p:txBody>
          <a:bodyPr/>
          <a:lstStyle/>
          <a:p>
            <a:r>
              <a:rPr lang="es-ES" dirty="0"/>
              <a:t>Aplicación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24744"/>
            <a:ext cx="10369152" cy="189495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sz="3200" dirty="0"/>
              <a:t>La </a:t>
            </a:r>
            <a:r>
              <a:rPr sz="3200" dirty="0" err="1"/>
              <a:t>figura</a:t>
            </a:r>
            <a:r>
              <a:rPr sz="3200" dirty="0"/>
              <a:t> de </a:t>
            </a:r>
            <a:r>
              <a:rPr sz="3200" dirty="0" err="1"/>
              <a:t>difracción</a:t>
            </a:r>
            <a:r>
              <a:rPr sz="3200" dirty="0"/>
              <a:t> </a:t>
            </a:r>
            <a:r>
              <a:rPr sz="3200" dirty="0" err="1"/>
              <a:t>producida</a:t>
            </a:r>
            <a:r>
              <a:rPr sz="3200" dirty="0"/>
              <a:t> </a:t>
            </a:r>
            <a:r>
              <a:rPr sz="3200" dirty="0" err="1"/>
              <a:t>por</a:t>
            </a:r>
            <a:r>
              <a:rPr sz="3200" dirty="0"/>
              <a:t> </a:t>
            </a:r>
            <a:r>
              <a:rPr sz="3200" dirty="0" err="1"/>
              <a:t>una</a:t>
            </a:r>
            <a:r>
              <a:rPr sz="3200" dirty="0"/>
              <a:t> </a:t>
            </a:r>
            <a:r>
              <a:rPr lang="es-ES" sz="3200" dirty="0"/>
              <a:t>ranura </a:t>
            </a:r>
            <a:r>
              <a:rPr sz="3200" dirty="0"/>
              <a:t>es </a:t>
            </a:r>
            <a:r>
              <a:rPr sz="3200" dirty="0" err="1"/>
              <a:t>esencialmente</a:t>
            </a:r>
            <a:r>
              <a:rPr sz="3200" dirty="0"/>
              <a:t> </a:t>
            </a:r>
            <a:r>
              <a:rPr sz="3200" dirty="0" err="1"/>
              <a:t>idéntica</a:t>
            </a:r>
            <a:r>
              <a:rPr sz="3200" dirty="0"/>
              <a:t> a la </a:t>
            </a:r>
            <a:r>
              <a:rPr sz="3200" dirty="0" err="1"/>
              <a:t>producida</a:t>
            </a:r>
            <a:r>
              <a:rPr sz="3200" dirty="0"/>
              <a:t> </a:t>
            </a:r>
            <a:r>
              <a:rPr sz="3200" dirty="0" err="1"/>
              <a:t>por</a:t>
            </a:r>
            <a:r>
              <a:rPr sz="3200" dirty="0"/>
              <a:t> un </a:t>
            </a:r>
            <a:r>
              <a:rPr sz="3200" dirty="0" err="1"/>
              <a:t>obstáculo</a:t>
            </a:r>
            <a:r>
              <a:rPr sz="3200" dirty="0"/>
              <a:t> </a:t>
            </a:r>
            <a:r>
              <a:rPr sz="3200" dirty="0" err="1"/>
              <a:t>opaco</a:t>
            </a:r>
            <a:r>
              <a:rPr sz="3200" dirty="0"/>
              <a:t> </a:t>
            </a:r>
            <a:r>
              <a:rPr sz="3200" dirty="0" err="1"/>
              <a:t>complementario</a:t>
            </a:r>
            <a:r>
              <a:rPr sz="3200" dirty="0"/>
              <a:t> de la </a:t>
            </a:r>
            <a:r>
              <a:rPr sz="3200" dirty="0" err="1"/>
              <a:t>misma</a:t>
            </a:r>
            <a:r>
              <a:rPr sz="3200" dirty="0"/>
              <a:t> forma y </a:t>
            </a:r>
            <a:r>
              <a:rPr sz="3200" dirty="0" err="1"/>
              <a:t>tamaño</a:t>
            </a:r>
            <a:r>
              <a:rPr sz="3200" dirty="0"/>
              <a:t>, </a:t>
            </a:r>
            <a:r>
              <a:rPr sz="3200" dirty="0" err="1"/>
              <a:t>excepto</a:t>
            </a:r>
            <a:r>
              <a:rPr sz="3200" dirty="0"/>
              <a:t> </a:t>
            </a:r>
            <a:r>
              <a:rPr sz="3200" dirty="0" err="1"/>
              <a:t>en</a:t>
            </a:r>
            <a:r>
              <a:rPr sz="3200" dirty="0"/>
              <a:t> </a:t>
            </a:r>
            <a:r>
              <a:rPr sz="3200" dirty="0" err="1"/>
              <a:t>el</a:t>
            </a:r>
            <a:r>
              <a:rPr sz="3200" dirty="0"/>
              <a:t> </a:t>
            </a:r>
            <a:r>
              <a:rPr sz="3200" dirty="0" err="1"/>
              <a:t>haz</a:t>
            </a:r>
            <a:r>
              <a:rPr sz="3200" dirty="0"/>
              <a:t> </a:t>
            </a:r>
            <a:r>
              <a:rPr sz="3200" dirty="0" err="1"/>
              <a:t>directo</a:t>
            </a:r>
            <a:r>
              <a:rPr sz="3200" dirty="0"/>
              <a:t>.</a:t>
            </a:r>
          </a:p>
        </p:txBody>
      </p:sp>
      <p:pic>
        <p:nvPicPr>
          <p:cNvPr id="4" name="Picture 3" descr="apertura_sha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464" y="3608365"/>
            <a:ext cx="3918857" cy="2743200"/>
          </a:xfrm>
          <a:prstGeom prst="rect">
            <a:avLst/>
          </a:prstGeom>
        </p:spPr>
      </p:pic>
      <p:pic>
        <p:nvPicPr>
          <p:cNvPr id="5" name="Picture 4" descr="obstaculo_shap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638" y="3520964"/>
            <a:ext cx="3918857" cy="274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86386" y="3117740"/>
            <a:ext cx="182934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dirty="0" err="1"/>
              <a:t>Abertura</a:t>
            </a:r>
            <a:r>
              <a:rPr dirty="0"/>
              <a:t> (</a:t>
            </a:r>
            <a:r>
              <a:rPr dirty="0" err="1"/>
              <a:t>ranura</a:t>
            </a:r>
            <a:r>
              <a:rPr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98553" y="3151632"/>
            <a:ext cx="272702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dirty="0" err="1"/>
              <a:t>Obstáculo</a:t>
            </a:r>
            <a:r>
              <a:rPr dirty="0"/>
              <a:t> </a:t>
            </a:r>
            <a:r>
              <a:rPr dirty="0" err="1"/>
              <a:t>complementario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D952300-D1FA-6C51-374C-36B703B0C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208" y="1988840"/>
            <a:ext cx="11522496" cy="2016224"/>
          </a:xfrm>
        </p:spPr>
        <p:txBody>
          <a:bodyPr>
            <a:normAutofit/>
          </a:bodyPr>
          <a:lstStyle/>
          <a:p>
            <a:pPr algn="ctr"/>
            <a:r>
              <a:rPr lang="es-CL" dirty="0"/>
              <a:t>+Interferencia y Difracción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3B927F9C-8CC5-CB51-BAFD-CE05B0760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06" y="257794"/>
            <a:ext cx="2262350" cy="113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710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1513"/>
            <a:ext cx="10972800" cy="1143000"/>
          </a:xfrm>
        </p:spPr>
        <p:txBody>
          <a:bodyPr/>
          <a:lstStyle/>
          <a:p>
            <a:r>
              <a:rPr dirty="0" err="1"/>
              <a:t>Difracción</a:t>
            </a:r>
            <a:r>
              <a:rPr dirty="0"/>
              <a:t> de </a:t>
            </a:r>
            <a:r>
              <a:rPr dirty="0" err="1"/>
              <a:t>una</a:t>
            </a:r>
            <a:r>
              <a:rPr dirty="0"/>
              <a:t> </a:t>
            </a:r>
            <a:r>
              <a:rPr dirty="0" err="1"/>
              <a:t>ranura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07293"/>
            <a:ext cx="10972800" cy="4525963"/>
          </a:xfrm>
        </p:spPr>
        <p:txBody>
          <a:bodyPr>
            <a:normAutofit/>
          </a:bodyPr>
          <a:lstStyle/>
          <a:p>
            <a:r>
              <a:rPr sz="2800" dirty="0" err="1"/>
              <a:t>Patrón</a:t>
            </a:r>
            <a:r>
              <a:rPr sz="2800" dirty="0"/>
              <a:t> de Fraunhofer para </a:t>
            </a:r>
            <a:r>
              <a:rPr sz="2800" dirty="0" err="1"/>
              <a:t>una</a:t>
            </a:r>
            <a:r>
              <a:rPr sz="2800" dirty="0"/>
              <a:t> </a:t>
            </a:r>
            <a:r>
              <a:rPr sz="2800" dirty="0" err="1"/>
              <a:t>ranura</a:t>
            </a:r>
            <a:r>
              <a:rPr sz="2800" dirty="0"/>
              <a:t> recta:</a:t>
            </a:r>
          </a:p>
          <a:p>
            <a:r>
              <a:rPr sz="2800" dirty="0"/>
              <a:t>I(</a:t>
            </a:r>
            <a:r>
              <a:rPr sz="2800" dirty="0" err="1"/>
              <a:t>θ</a:t>
            </a:r>
            <a:r>
              <a:rPr sz="2800" dirty="0"/>
              <a:t>) ∝ (sin β / β)², con β = π a </a:t>
            </a:r>
            <a:r>
              <a:rPr sz="2800" dirty="0" err="1"/>
              <a:t>sinθ</a:t>
            </a:r>
            <a:r>
              <a:rPr sz="2800" dirty="0"/>
              <a:t> / </a:t>
            </a:r>
            <a:r>
              <a:rPr sz="2800" dirty="0" err="1"/>
              <a:t>λ</a:t>
            </a:r>
            <a:r>
              <a:rPr sz="2800" dirty="0"/>
              <a:t>.</a:t>
            </a:r>
          </a:p>
          <a:p>
            <a:r>
              <a:rPr sz="2800" dirty="0" err="1"/>
              <a:t>Mínimos</a:t>
            </a:r>
            <a:r>
              <a:rPr sz="2800" dirty="0"/>
              <a:t> </a:t>
            </a:r>
            <a:r>
              <a:rPr sz="2800" dirty="0" err="1"/>
              <a:t>en</a:t>
            </a:r>
            <a:r>
              <a:rPr sz="2800" dirty="0"/>
              <a:t> β = mπ (m ≠ 0).</a:t>
            </a:r>
          </a:p>
        </p:txBody>
      </p:sp>
      <p:pic>
        <p:nvPicPr>
          <p:cNvPr id="4" name="Picture 3" descr="single_slit_patter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80" y="2636912"/>
            <a:ext cx="6261453" cy="357797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8739"/>
            <a:ext cx="10972800" cy="1143000"/>
          </a:xfrm>
        </p:spPr>
        <p:txBody>
          <a:bodyPr>
            <a:normAutofit/>
          </a:bodyPr>
          <a:lstStyle/>
          <a:p>
            <a:r>
              <a:rPr dirty="0" err="1"/>
              <a:t>Difracción</a:t>
            </a:r>
            <a:r>
              <a:rPr dirty="0"/>
              <a:t> de </a:t>
            </a:r>
            <a:r>
              <a:rPr lang="es-ES" dirty="0"/>
              <a:t>la “barra</a:t>
            </a:r>
            <a:r>
              <a:rPr dirty="0"/>
              <a:t> </a:t>
            </a:r>
            <a:r>
              <a:rPr dirty="0" err="1"/>
              <a:t>complementari</a:t>
            </a:r>
            <a:r>
              <a:rPr lang="es-ES" dirty="0"/>
              <a:t>a”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03382"/>
            <a:ext cx="11319048" cy="5365978"/>
          </a:xfrm>
        </p:spPr>
        <p:txBody>
          <a:bodyPr/>
          <a:lstStyle/>
          <a:p>
            <a:r>
              <a:rPr dirty="0"/>
              <a:t>El </a:t>
            </a:r>
            <a:r>
              <a:rPr dirty="0" err="1"/>
              <a:t>patrón</a:t>
            </a:r>
            <a:r>
              <a:rPr dirty="0"/>
              <a:t> para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obstáculo</a:t>
            </a:r>
            <a:r>
              <a:rPr dirty="0"/>
              <a:t> </a:t>
            </a:r>
            <a:r>
              <a:rPr dirty="0" err="1"/>
              <a:t>complementario</a:t>
            </a:r>
            <a:r>
              <a:rPr dirty="0"/>
              <a:t> coincide con </a:t>
            </a:r>
            <a:r>
              <a:rPr dirty="0" err="1"/>
              <a:t>el</a:t>
            </a:r>
            <a:r>
              <a:rPr dirty="0"/>
              <a:t> de la </a:t>
            </a:r>
            <a:r>
              <a:rPr dirty="0" err="1"/>
              <a:t>ranura</a:t>
            </a:r>
            <a:r>
              <a:rPr dirty="0"/>
              <a:t>,</a:t>
            </a:r>
            <a:r>
              <a:rPr lang="es-ES" dirty="0"/>
              <a:t> </a:t>
            </a:r>
            <a:r>
              <a:rPr dirty="0"/>
              <a:t>salvo </a:t>
            </a:r>
            <a:r>
              <a:rPr dirty="0" err="1"/>
              <a:t>por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término</a:t>
            </a:r>
            <a:r>
              <a:rPr dirty="0"/>
              <a:t> del </a:t>
            </a:r>
            <a:r>
              <a:rPr dirty="0" err="1"/>
              <a:t>haz</a:t>
            </a:r>
            <a:r>
              <a:rPr dirty="0"/>
              <a:t> </a:t>
            </a:r>
            <a:r>
              <a:rPr dirty="0" err="1"/>
              <a:t>directo</a:t>
            </a:r>
            <a:r>
              <a:rPr dirty="0"/>
              <a:t> (</a:t>
            </a:r>
            <a:r>
              <a:rPr dirty="0" err="1"/>
              <a:t>bloqueado</a:t>
            </a:r>
            <a:r>
              <a:rPr dirty="0"/>
              <a:t> </a:t>
            </a:r>
            <a:r>
              <a:rPr dirty="0" err="1"/>
              <a:t>por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obstáculo</a:t>
            </a:r>
            <a:r>
              <a:rPr dirty="0"/>
              <a:t>).</a:t>
            </a:r>
          </a:p>
        </p:txBody>
      </p:sp>
      <p:pic>
        <p:nvPicPr>
          <p:cNvPr id="4" name="Picture 3" descr="obstacle_complementary_patter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657" y="2492896"/>
            <a:ext cx="6112685" cy="349296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353" y="1724158"/>
            <a:ext cx="10735293" cy="226298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lang="es-ES" dirty="0"/>
              <a:t>Ab</a:t>
            </a:r>
            <a:r>
              <a:rPr dirty="0" err="1"/>
              <a:t>ertura</a:t>
            </a:r>
            <a:r>
              <a:rPr dirty="0"/>
              <a:t> y </a:t>
            </a:r>
            <a:r>
              <a:rPr dirty="0" err="1"/>
              <a:t>obstáculo</a:t>
            </a:r>
            <a:r>
              <a:rPr dirty="0"/>
              <a:t> se </a:t>
            </a:r>
            <a:r>
              <a:rPr dirty="0" err="1"/>
              <a:t>tratan</a:t>
            </a:r>
            <a:r>
              <a:rPr dirty="0"/>
              <a:t> </a:t>
            </a:r>
            <a:r>
              <a:rPr dirty="0" err="1"/>
              <a:t>como</a:t>
            </a:r>
            <a:r>
              <a:rPr dirty="0"/>
              <a:t> </a:t>
            </a:r>
            <a:r>
              <a:rPr dirty="0" err="1"/>
              <a:t>problemas</a:t>
            </a:r>
            <a:r>
              <a:rPr dirty="0"/>
              <a:t> </a:t>
            </a:r>
            <a:r>
              <a:rPr dirty="0" err="1"/>
              <a:t>complementarios</a:t>
            </a:r>
            <a:r>
              <a:rPr lang="es-ES" dirty="0"/>
              <a:t>, </a:t>
            </a:r>
            <a:r>
              <a:rPr dirty="0"/>
              <a:t>con </a:t>
            </a:r>
            <a:r>
              <a:rPr dirty="0" err="1"/>
              <a:t>patrones</a:t>
            </a:r>
            <a:r>
              <a:rPr dirty="0"/>
              <a:t> de </a:t>
            </a:r>
            <a:r>
              <a:rPr dirty="0" err="1"/>
              <a:t>difracción</a:t>
            </a:r>
            <a:r>
              <a:rPr dirty="0"/>
              <a:t> </a:t>
            </a:r>
            <a:r>
              <a:rPr dirty="0" err="1"/>
              <a:t>equivalentes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régimen</a:t>
            </a:r>
            <a:r>
              <a:rPr dirty="0"/>
              <a:t> lineal.</a:t>
            </a:r>
            <a:r>
              <a:rPr lang="es-ES" dirty="0"/>
              <a:t>  Para nuestra “competencia” ello indica la equivalencia entre la difracción de una ranura delgada y un “pelo” de igual dimensión. 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AF4CA7-C75A-7569-123B-7FABC1F27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8739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 err="1"/>
              <a:t>Mensaje</a:t>
            </a:r>
            <a:r>
              <a:rPr lang="en-US" dirty="0"/>
              <a:t> clave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2E917A-B6D1-4C2A-8994-1A859EC43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Interferencia dos rendijas (</a:t>
            </a:r>
            <a:r>
              <a:rPr lang="es-ES_tradnl" b="1" dirty="0" err="1"/>
              <a:t>Exp</a:t>
            </a:r>
            <a:r>
              <a:rPr lang="es-ES_tradnl" b="1" dirty="0"/>
              <a:t>. Young)</a:t>
            </a:r>
            <a:endParaRPr lang="es-CL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A770A462-D93B-4F9C-94D2-98B5B46777D7}"/>
              </a:ext>
            </a:extLst>
          </p:cNvPr>
          <p:cNvGrpSpPr/>
          <p:nvPr/>
        </p:nvGrpSpPr>
        <p:grpSpPr>
          <a:xfrm>
            <a:off x="1630800" y="2669040"/>
            <a:ext cx="548640" cy="901600"/>
            <a:chOff x="1630800" y="2669040"/>
            <a:chExt cx="548640" cy="90160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F1BD0388-CDFB-4E10-81D1-7CB6EBFB3AE8}"/>
                </a:ext>
              </a:extLst>
            </p:cNvPr>
            <p:cNvSpPr/>
            <p:nvPr/>
          </p:nvSpPr>
          <p:spPr>
            <a:xfrm>
              <a:off x="1630800" y="2669040"/>
              <a:ext cx="548640" cy="548640"/>
            </a:xfrm>
            <a:prstGeom prst="ellipse">
              <a:avLst/>
            </a:prstGeom>
            <a:solidFill>
              <a:srgbClr val="000000">
                <a:alpha val="5000"/>
              </a:srgbClr>
            </a:solidFill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endParaRPr lang="pt-BR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225B0B2A-7FB5-4432-A697-DBA6945D5952}"/>
                    </a:ext>
                  </a:extLst>
                </p14:cNvPr>
                <p14:cNvContentPartPr/>
                <p14:nvPr/>
              </p14:nvContentPartPr>
              <p14:xfrm>
                <a:off x="1766700" y="3192280"/>
                <a:ext cx="276840" cy="37836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225B0B2A-7FB5-4432-A697-DBA6945D595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730653" y="3156280"/>
                  <a:ext cx="348573" cy="450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3" name="Forma libre: forma 82">
            <a:extLst>
              <a:ext uri="{FF2B5EF4-FFF2-40B4-BE49-F238E27FC236}">
                <a16:creationId xmlns:a16="http://schemas.microsoft.com/office/drawing/2014/main" id="{53DE89EC-BB6C-4F1C-819D-170E5AF944A4}"/>
              </a:ext>
            </a:extLst>
          </p:cNvPr>
          <p:cNvSpPr/>
          <p:nvPr/>
        </p:nvSpPr>
        <p:spPr>
          <a:xfrm>
            <a:off x="7560705" y="3356992"/>
            <a:ext cx="3312453" cy="3125957"/>
          </a:xfrm>
          <a:custGeom>
            <a:avLst/>
            <a:gdLst>
              <a:gd name="connsiteX0" fmla="*/ 0 w 2527300"/>
              <a:gd name="connsiteY0" fmla="*/ 1612900 h 2489200"/>
              <a:gd name="connsiteX1" fmla="*/ 2489200 w 2527300"/>
              <a:gd name="connsiteY1" fmla="*/ 0 h 2489200"/>
              <a:gd name="connsiteX2" fmla="*/ 2527300 w 2527300"/>
              <a:gd name="connsiteY2" fmla="*/ 876300 h 2489200"/>
              <a:gd name="connsiteX3" fmla="*/ 38100 w 2527300"/>
              <a:gd name="connsiteY3" fmla="*/ 2489200 h 2489200"/>
              <a:gd name="connsiteX4" fmla="*/ 0 w 2527300"/>
              <a:gd name="connsiteY4" fmla="*/ 1612900 h 2489200"/>
              <a:gd name="connsiteX0" fmla="*/ 0 w 2527300"/>
              <a:gd name="connsiteY0" fmla="*/ 1612900 h 2493102"/>
              <a:gd name="connsiteX1" fmla="*/ 2489200 w 2527300"/>
              <a:gd name="connsiteY1" fmla="*/ 0 h 2493102"/>
              <a:gd name="connsiteX2" fmla="*/ 2527300 w 2527300"/>
              <a:gd name="connsiteY2" fmla="*/ 876300 h 2493102"/>
              <a:gd name="connsiteX3" fmla="*/ 18678 w 2527300"/>
              <a:gd name="connsiteY3" fmla="*/ 2493102 h 2493102"/>
              <a:gd name="connsiteX4" fmla="*/ 0 w 2527300"/>
              <a:gd name="connsiteY4" fmla="*/ 1612900 h 2493102"/>
              <a:gd name="connsiteX0" fmla="*/ 0 w 2527300"/>
              <a:gd name="connsiteY0" fmla="*/ 1612900 h 2493102"/>
              <a:gd name="connsiteX1" fmla="*/ 2489200 w 2527300"/>
              <a:gd name="connsiteY1" fmla="*/ 0 h 2493102"/>
              <a:gd name="connsiteX2" fmla="*/ 2527300 w 2527300"/>
              <a:gd name="connsiteY2" fmla="*/ 876300 h 2493102"/>
              <a:gd name="connsiteX3" fmla="*/ 5326 w 2527300"/>
              <a:gd name="connsiteY3" fmla="*/ 2493102 h 2493102"/>
              <a:gd name="connsiteX4" fmla="*/ 0 w 2527300"/>
              <a:gd name="connsiteY4" fmla="*/ 1612900 h 2493102"/>
              <a:gd name="connsiteX0" fmla="*/ 8212 w 2535512"/>
              <a:gd name="connsiteY0" fmla="*/ 1612900 h 2503506"/>
              <a:gd name="connsiteX1" fmla="*/ 2497412 w 2535512"/>
              <a:gd name="connsiteY1" fmla="*/ 0 h 2503506"/>
              <a:gd name="connsiteX2" fmla="*/ 2535512 w 2535512"/>
              <a:gd name="connsiteY2" fmla="*/ 876300 h 2503506"/>
              <a:gd name="connsiteX3" fmla="*/ 185 w 2535512"/>
              <a:gd name="connsiteY3" fmla="*/ 2503506 h 2503506"/>
              <a:gd name="connsiteX4" fmla="*/ 8212 w 2535512"/>
              <a:gd name="connsiteY4" fmla="*/ 1612900 h 2503506"/>
              <a:gd name="connsiteX0" fmla="*/ 1184 w 2528484"/>
              <a:gd name="connsiteY0" fmla="*/ 1612900 h 2503506"/>
              <a:gd name="connsiteX1" fmla="*/ 2490384 w 2528484"/>
              <a:gd name="connsiteY1" fmla="*/ 0 h 2503506"/>
              <a:gd name="connsiteX2" fmla="*/ 2528484 w 2528484"/>
              <a:gd name="connsiteY2" fmla="*/ 876300 h 2503506"/>
              <a:gd name="connsiteX3" fmla="*/ 440 w 2528484"/>
              <a:gd name="connsiteY3" fmla="*/ 2503506 h 2503506"/>
              <a:gd name="connsiteX4" fmla="*/ 1184 w 2528484"/>
              <a:gd name="connsiteY4" fmla="*/ 1612900 h 2503506"/>
              <a:gd name="connsiteX0" fmla="*/ 1184 w 2532870"/>
              <a:gd name="connsiteY0" fmla="*/ 1612900 h 2503506"/>
              <a:gd name="connsiteX1" fmla="*/ 2532870 w 2532870"/>
              <a:gd name="connsiteY1" fmla="*/ 0 h 2503506"/>
              <a:gd name="connsiteX2" fmla="*/ 2528484 w 2532870"/>
              <a:gd name="connsiteY2" fmla="*/ 876300 h 2503506"/>
              <a:gd name="connsiteX3" fmla="*/ 440 w 2532870"/>
              <a:gd name="connsiteY3" fmla="*/ 2503506 h 2503506"/>
              <a:gd name="connsiteX4" fmla="*/ 1184 w 2532870"/>
              <a:gd name="connsiteY4" fmla="*/ 1612900 h 250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2870" h="2503506">
                <a:moveTo>
                  <a:pt x="1184" y="1612900"/>
                </a:moveTo>
                <a:lnTo>
                  <a:pt x="2532870" y="0"/>
                </a:lnTo>
                <a:lnTo>
                  <a:pt x="2528484" y="876300"/>
                </a:lnTo>
                <a:lnTo>
                  <a:pt x="440" y="2503506"/>
                </a:lnTo>
                <a:cubicBezTo>
                  <a:pt x="-1335" y="2210105"/>
                  <a:pt x="2959" y="1906301"/>
                  <a:pt x="1184" y="1612900"/>
                </a:cubicBez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BFEC30AF-59A3-439C-91E9-52614F9D64A7}"/>
              </a:ext>
            </a:extLst>
          </p:cNvPr>
          <p:cNvGrpSpPr/>
          <p:nvPr/>
        </p:nvGrpSpPr>
        <p:grpSpPr>
          <a:xfrm>
            <a:off x="670200" y="1558560"/>
            <a:ext cx="2478600" cy="2268720"/>
            <a:chOff x="670200" y="1558560"/>
            <a:chExt cx="2478600" cy="226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33F95B8A-F9B3-4FD0-98B9-45585FD2DA2C}"/>
                    </a:ext>
                  </a:extLst>
                </p14:cNvPr>
                <p14:cNvContentPartPr/>
                <p14:nvPr/>
              </p14:nvContentPartPr>
              <p14:xfrm>
                <a:off x="818520" y="3257400"/>
                <a:ext cx="543600" cy="54036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33F95B8A-F9B3-4FD0-98B9-45585FD2DA2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0508" y="3239388"/>
                  <a:ext cx="579264" cy="5760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77465C7B-2DFB-4A81-8D8A-04FA6CBB99DA}"/>
                    </a:ext>
                  </a:extLst>
                </p14:cNvPr>
                <p14:cNvContentPartPr/>
                <p14:nvPr/>
              </p14:nvContentPartPr>
              <p14:xfrm>
                <a:off x="670200" y="1558560"/>
                <a:ext cx="2478600" cy="140796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77465C7B-2DFB-4A81-8D8A-04FA6CBB99D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2197" y="1540560"/>
                  <a:ext cx="2514245" cy="14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AD7B5886-8B51-4E48-91BE-CEF0173A1225}"/>
                    </a:ext>
                  </a:extLst>
                </p14:cNvPr>
                <p14:cNvContentPartPr/>
                <p14:nvPr/>
              </p14:nvContentPartPr>
              <p14:xfrm>
                <a:off x="2311080" y="3272160"/>
                <a:ext cx="547200" cy="55512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AD7B5886-8B51-4E48-91BE-CEF0173A122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93080" y="3254160"/>
                  <a:ext cx="582840" cy="59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0DC5EE88-CB70-4E72-8E81-82A0553065EA}"/>
              </a:ext>
            </a:extLst>
          </p:cNvPr>
          <p:cNvGrpSpPr/>
          <p:nvPr/>
        </p:nvGrpSpPr>
        <p:grpSpPr>
          <a:xfrm>
            <a:off x="4654342" y="3068960"/>
            <a:ext cx="1307120" cy="1272684"/>
            <a:chOff x="4654342" y="3068960"/>
            <a:chExt cx="1307120" cy="1272684"/>
          </a:xfrm>
        </p:grpSpPr>
        <p:sp>
          <p:nvSpPr>
            <p:cNvPr id="38" name="Forma libre: forma 37">
              <a:extLst>
                <a:ext uri="{FF2B5EF4-FFF2-40B4-BE49-F238E27FC236}">
                  <a16:creationId xmlns:a16="http://schemas.microsoft.com/office/drawing/2014/main" id="{330BB824-5688-43FB-A2F7-CA580F8A49AF}"/>
                </a:ext>
              </a:extLst>
            </p:cNvPr>
            <p:cNvSpPr/>
            <p:nvPr/>
          </p:nvSpPr>
          <p:spPr>
            <a:xfrm>
              <a:off x="4654342" y="3068960"/>
              <a:ext cx="1307120" cy="1272684"/>
            </a:xfrm>
            <a:custGeom>
              <a:avLst/>
              <a:gdLst>
                <a:gd name="connsiteX0" fmla="*/ 0 w 2527300"/>
                <a:gd name="connsiteY0" fmla="*/ 1612900 h 2489200"/>
                <a:gd name="connsiteX1" fmla="*/ 2489200 w 2527300"/>
                <a:gd name="connsiteY1" fmla="*/ 0 h 2489200"/>
                <a:gd name="connsiteX2" fmla="*/ 2527300 w 2527300"/>
                <a:gd name="connsiteY2" fmla="*/ 876300 h 2489200"/>
                <a:gd name="connsiteX3" fmla="*/ 38100 w 2527300"/>
                <a:gd name="connsiteY3" fmla="*/ 2489200 h 2489200"/>
                <a:gd name="connsiteX4" fmla="*/ 0 w 2527300"/>
                <a:gd name="connsiteY4" fmla="*/ 1612900 h 248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7300" h="2489200">
                  <a:moveTo>
                    <a:pt x="0" y="1612900"/>
                  </a:moveTo>
                  <a:lnTo>
                    <a:pt x="2489200" y="0"/>
                  </a:lnTo>
                  <a:lnTo>
                    <a:pt x="2527300" y="876300"/>
                  </a:lnTo>
                  <a:lnTo>
                    <a:pt x="38100" y="2489200"/>
                  </a:lnTo>
                  <a:lnTo>
                    <a:pt x="0" y="1612900"/>
                  </a:ln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96B2E422-6566-46E6-8229-39FC989E28FC}"/>
                </a:ext>
              </a:extLst>
            </p:cNvPr>
            <p:cNvCxnSpPr>
              <a:cxnSpLocks/>
            </p:cNvCxnSpPr>
            <p:nvPr/>
          </p:nvCxnSpPr>
          <p:spPr>
            <a:xfrm>
              <a:off x="5295999" y="3557386"/>
              <a:ext cx="0" cy="2880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8FA16719-2270-4ED9-A804-07CB80990BE2}"/>
                </a:ext>
              </a:extLst>
            </p:cNvPr>
            <p:cNvCxnSpPr>
              <a:cxnSpLocks/>
            </p:cNvCxnSpPr>
            <p:nvPr/>
          </p:nvCxnSpPr>
          <p:spPr>
            <a:xfrm>
              <a:off x="5367084" y="3504946"/>
              <a:ext cx="0" cy="2880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FA3E68B9-1077-43CA-B54B-61BB27684A03}"/>
              </a:ext>
            </a:extLst>
          </p:cNvPr>
          <p:cNvGrpSpPr/>
          <p:nvPr/>
        </p:nvGrpSpPr>
        <p:grpSpPr>
          <a:xfrm>
            <a:off x="7807738" y="3969060"/>
            <a:ext cx="2818386" cy="1800200"/>
            <a:chOff x="2805089" y="4689140"/>
            <a:chExt cx="2818386" cy="1800200"/>
          </a:xfrm>
        </p:grpSpPr>
        <p:sp>
          <p:nvSpPr>
            <p:cNvPr id="89" name="Rectángulo 88">
              <a:extLst>
                <a:ext uri="{FF2B5EF4-FFF2-40B4-BE49-F238E27FC236}">
                  <a16:creationId xmlns:a16="http://schemas.microsoft.com/office/drawing/2014/main" id="{3626077E-6698-4249-8869-F0F29E72173D}"/>
                </a:ext>
              </a:extLst>
            </p:cNvPr>
            <p:cNvSpPr/>
            <p:nvPr/>
          </p:nvSpPr>
          <p:spPr>
            <a:xfrm>
              <a:off x="5271182" y="4833156"/>
              <a:ext cx="117433" cy="130018"/>
            </a:xfrm>
            <a:prstGeom prst="rect">
              <a:avLst/>
            </a:prstGeom>
            <a:gradFill flip="none" rotWithShape="1">
              <a:gsLst>
                <a:gs pos="16000">
                  <a:schemeClr val="tx1"/>
                </a:gs>
                <a:gs pos="51000">
                  <a:srgbClr val="0432FF"/>
                </a:gs>
                <a:gs pos="8700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91" name="Rectángulo 90">
              <a:extLst>
                <a:ext uri="{FF2B5EF4-FFF2-40B4-BE49-F238E27FC236}">
                  <a16:creationId xmlns:a16="http://schemas.microsoft.com/office/drawing/2014/main" id="{CC559228-DEF5-4B8B-97D9-305BC5BA35B2}"/>
                </a:ext>
              </a:extLst>
            </p:cNvPr>
            <p:cNvSpPr/>
            <p:nvPr/>
          </p:nvSpPr>
          <p:spPr>
            <a:xfrm>
              <a:off x="5388615" y="4761148"/>
              <a:ext cx="117433" cy="130018"/>
            </a:xfrm>
            <a:prstGeom prst="rect">
              <a:avLst/>
            </a:prstGeom>
            <a:gradFill flip="none" rotWithShape="1">
              <a:gsLst>
                <a:gs pos="16000">
                  <a:schemeClr val="tx1"/>
                </a:gs>
                <a:gs pos="51000">
                  <a:srgbClr val="0432FF"/>
                </a:gs>
                <a:gs pos="8700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97" name="Rectángulo 96">
              <a:extLst>
                <a:ext uri="{FF2B5EF4-FFF2-40B4-BE49-F238E27FC236}">
                  <a16:creationId xmlns:a16="http://schemas.microsoft.com/office/drawing/2014/main" id="{D7AF8A12-0D5C-40C0-91A1-544DE2B78FB8}"/>
                </a:ext>
              </a:extLst>
            </p:cNvPr>
            <p:cNvSpPr/>
            <p:nvPr/>
          </p:nvSpPr>
          <p:spPr>
            <a:xfrm>
              <a:off x="5506042" y="4689140"/>
              <a:ext cx="117433" cy="130018"/>
            </a:xfrm>
            <a:prstGeom prst="rect">
              <a:avLst/>
            </a:prstGeom>
            <a:gradFill flip="none" rotWithShape="1">
              <a:gsLst>
                <a:gs pos="16000">
                  <a:schemeClr val="tx1"/>
                </a:gs>
                <a:gs pos="51000">
                  <a:srgbClr val="0432FF"/>
                </a:gs>
                <a:gs pos="8700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98" name="Rectángulo 97">
              <a:extLst>
                <a:ext uri="{FF2B5EF4-FFF2-40B4-BE49-F238E27FC236}">
                  <a16:creationId xmlns:a16="http://schemas.microsoft.com/office/drawing/2014/main" id="{F7457641-EE05-4607-BCCE-EA40E4887140}"/>
                </a:ext>
              </a:extLst>
            </p:cNvPr>
            <p:cNvSpPr/>
            <p:nvPr/>
          </p:nvSpPr>
          <p:spPr>
            <a:xfrm>
              <a:off x="4918883" y="5049180"/>
              <a:ext cx="117433" cy="130018"/>
            </a:xfrm>
            <a:prstGeom prst="rect">
              <a:avLst/>
            </a:prstGeom>
            <a:gradFill flip="none" rotWithShape="1">
              <a:gsLst>
                <a:gs pos="16000">
                  <a:schemeClr val="tx1"/>
                </a:gs>
                <a:gs pos="51000">
                  <a:srgbClr val="0432FF"/>
                </a:gs>
                <a:gs pos="8700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99" name="Rectángulo 98">
              <a:extLst>
                <a:ext uri="{FF2B5EF4-FFF2-40B4-BE49-F238E27FC236}">
                  <a16:creationId xmlns:a16="http://schemas.microsoft.com/office/drawing/2014/main" id="{220FA0EC-611B-4EAE-8C13-EC3A498979AC}"/>
                </a:ext>
              </a:extLst>
            </p:cNvPr>
            <p:cNvSpPr/>
            <p:nvPr/>
          </p:nvSpPr>
          <p:spPr>
            <a:xfrm>
              <a:off x="5036316" y="4991170"/>
              <a:ext cx="117433" cy="130018"/>
            </a:xfrm>
            <a:prstGeom prst="rect">
              <a:avLst/>
            </a:prstGeom>
            <a:gradFill flip="none" rotWithShape="1">
              <a:gsLst>
                <a:gs pos="16000">
                  <a:schemeClr val="tx1"/>
                </a:gs>
                <a:gs pos="51000">
                  <a:srgbClr val="0432FF"/>
                </a:gs>
                <a:gs pos="8700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0" name="Rectángulo 99">
              <a:extLst>
                <a:ext uri="{FF2B5EF4-FFF2-40B4-BE49-F238E27FC236}">
                  <a16:creationId xmlns:a16="http://schemas.microsoft.com/office/drawing/2014/main" id="{3B6E6B1B-1211-4E63-B818-42A7B3103F9B}"/>
                </a:ext>
              </a:extLst>
            </p:cNvPr>
            <p:cNvSpPr/>
            <p:nvPr/>
          </p:nvSpPr>
          <p:spPr>
            <a:xfrm>
              <a:off x="5153749" y="4905164"/>
              <a:ext cx="117433" cy="130018"/>
            </a:xfrm>
            <a:prstGeom prst="rect">
              <a:avLst/>
            </a:prstGeom>
            <a:gradFill flip="none" rotWithShape="1">
              <a:gsLst>
                <a:gs pos="16000">
                  <a:schemeClr val="tx1"/>
                </a:gs>
                <a:gs pos="51000">
                  <a:srgbClr val="0432FF"/>
                </a:gs>
                <a:gs pos="8700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1" name="Rectángulo 100">
              <a:extLst>
                <a:ext uri="{FF2B5EF4-FFF2-40B4-BE49-F238E27FC236}">
                  <a16:creationId xmlns:a16="http://schemas.microsoft.com/office/drawing/2014/main" id="{1F5FE464-5D5B-4862-A397-FB5D72F24637}"/>
                </a:ext>
              </a:extLst>
            </p:cNvPr>
            <p:cNvSpPr/>
            <p:nvPr/>
          </p:nvSpPr>
          <p:spPr>
            <a:xfrm>
              <a:off x="4566584" y="5265204"/>
              <a:ext cx="117433" cy="130018"/>
            </a:xfrm>
            <a:prstGeom prst="rect">
              <a:avLst/>
            </a:prstGeom>
            <a:gradFill flip="none" rotWithShape="1">
              <a:gsLst>
                <a:gs pos="16000">
                  <a:schemeClr val="tx1"/>
                </a:gs>
                <a:gs pos="51000">
                  <a:srgbClr val="0432FF"/>
                </a:gs>
                <a:gs pos="8700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2" name="Rectángulo 101">
              <a:extLst>
                <a:ext uri="{FF2B5EF4-FFF2-40B4-BE49-F238E27FC236}">
                  <a16:creationId xmlns:a16="http://schemas.microsoft.com/office/drawing/2014/main" id="{4C723CFD-2B7C-4073-8627-A3114E112D65}"/>
                </a:ext>
              </a:extLst>
            </p:cNvPr>
            <p:cNvSpPr/>
            <p:nvPr/>
          </p:nvSpPr>
          <p:spPr>
            <a:xfrm>
              <a:off x="4684017" y="5207194"/>
              <a:ext cx="117433" cy="130018"/>
            </a:xfrm>
            <a:prstGeom prst="rect">
              <a:avLst/>
            </a:prstGeom>
            <a:gradFill flip="none" rotWithShape="1">
              <a:gsLst>
                <a:gs pos="16000">
                  <a:schemeClr val="tx1"/>
                </a:gs>
                <a:gs pos="51000">
                  <a:srgbClr val="0432FF"/>
                </a:gs>
                <a:gs pos="8700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3" name="Rectángulo 102">
              <a:extLst>
                <a:ext uri="{FF2B5EF4-FFF2-40B4-BE49-F238E27FC236}">
                  <a16:creationId xmlns:a16="http://schemas.microsoft.com/office/drawing/2014/main" id="{8A81A230-829D-4713-BA63-4ED39FACA4FB}"/>
                </a:ext>
              </a:extLst>
            </p:cNvPr>
            <p:cNvSpPr/>
            <p:nvPr/>
          </p:nvSpPr>
          <p:spPr>
            <a:xfrm>
              <a:off x="4801450" y="5135186"/>
              <a:ext cx="117433" cy="130018"/>
            </a:xfrm>
            <a:prstGeom prst="rect">
              <a:avLst/>
            </a:prstGeom>
            <a:gradFill flip="none" rotWithShape="1">
              <a:gsLst>
                <a:gs pos="16000">
                  <a:schemeClr val="tx1"/>
                </a:gs>
                <a:gs pos="51000">
                  <a:srgbClr val="0432FF"/>
                </a:gs>
                <a:gs pos="8700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4" name="Rectángulo 103">
              <a:extLst>
                <a:ext uri="{FF2B5EF4-FFF2-40B4-BE49-F238E27FC236}">
                  <a16:creationId xmlns:a16="http://schemas.microsoft.com/office/drawing/2014/main" id="{C2DE40C2-ADB6-41F0-ABF4-DB5FCB89E9DC}"/>
                </a:ext>
              </a:extLst>
            </p:cNvPr>
            <p:cNvSpPr/>
            <p:nvPr/>
          </p:nvSpPr>
          <p:spPr>
            <a:xfrm>
              <a:off x="4214285" y="5481228"/>
              <a:ext cx="117433" cy="130018"/>
            </a:xfrm>
            <a:prstGeom prst="rect">
              <a:avLst/>
            </a:prstGeom>
            <a:gradFill flip="none" rotWithShape="1">
              <a:gsLst>
                <a:gs pos="16000">
                  <a:schemeClr val="tx1"/>
                </a:gs>
                <a:gs pos="51000">
                  <a:srgbClr val="0432FF"/>
                </a:gs>
                <a:gs pos="8700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5" name="Rectángulo 104">
              <a:extLst>
                <a:ext uri="{FF2B5EF4-FFF2-40B4-BE49-F238E27FC236}">
                  <a16:creationId xmlns:a16="http://schemas.microsoft.com/office/drawing/2014/main" id="{0DE36835-9E3A-409E-AF7A-FC9987249E06}"/>
                </a:ext>
              </a:extLst>
            </p:cNvPr>
            <p:cNvSpPr/>
            <p:nvPr/>
          </p:nvSpPr>
          <p:spPr>
            <a:xfrm>
              <a:off x="4331718" y="5409220"/>
              <a:ext cx="117433" cy="130018"/>
            </a:xfrm>
            <a:prstGeom prst="rect">
              <a:avLst/>
            </a:prstGeom>
            <a:gradFill flip="none" rotWithShape="1">
              <a:gsLst>
                <a:gs pos="16000">
                  <a:schemeClr val="tx1"/>
                </a:gs>
                <a:gs pos="51000">
                  <a:srgbClr val="0432FF"/>
                </a:gs>
                <a:gs pos="8700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6" name="Rectángulo 105">
              <a:extLst>
                <a:ext uri="{FF2B5EF4-FFF2-40B4-BE49-F238E27FC236}">
                  <a16:creationId xmlns:a16="http://schemas.microsoft.com/office/drawing/2014/main" id="{DF9E8327-F385-4453-BF08-79123032DAEF}"/>
                </a:ext>
              </a:extLst>
            </p:cNvPr>
            <p:cNvSpPr/>
            <p:nvPr/>
          </p:nvSpPr>
          <p:spPr>
            <a:xfrm>
              <a:off x="4449151" y="5337212"/>
              <a:ext cx="117433" cy="130018"/>
            </a:xfrm>
            <a:prstGeom prst="rect">
              <a:avLst/>
            </a:prstGeom>
            <a:gradFill flip="none" rotWithShape="1">
              <a:gsLst>
                <a:gs pos="16000">
                  <a:schemeClr val="tx1"/>
                </a:gs>
                <a:gs pos="51000">
                  <a:srgbClr val="0432FF"/>
                </a:gs>
                <a:gs pos="8700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" name="Rectángulo 107">
              <a:extLst>
                <a:ext uri="{FF2B5EF4-FFF2-40B4-BE49-F238E27FC236}">
                  <a16:creationId xmlns:a16="http://schemas.microsoft.com/office/drawing/2014/main" id="{F5E39FB2-0BE8-4B59-8CC7-0EAA514AC776}"/>
                </a:ext>
              </a:extLst>
            </p:cNvPr>
            <p:cNvSpPr/>
            <p:nvPr/>
          </p:nvSpPr>
          <p:spPr>
            <a:xfrm>
              <a:off x="3861986" y="5697252"/>
              <a:ext cx="117433" cy="130018"/>
            </a:xfrm>
            <a:prstGeom prst="rect">
              <a:avLst/>
            </a:prstGeom>
            <a:gradFill flip="none" rotWithShape="1">
              <a:gsLst>
                <a:gs pos="16000">
                  <a:schemeClr val="tx1"/>
                </a:gs>
                <a:gs pos="51000">
                  <a:srgbClr val="0432FF"/>
                </a:gs>
                <a:gs pos="8700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9" name="Rectángulo 108">
              <a:extLst>
                <a:ext uri="{FF2B5EF4-FFF2-40B4-BE49-F238E27FC236}">
                  <a16:creationId xmlns:a16="http://schemas.microsoft.com/office/drawing/2014/main" id="{775BA958-9768-40FE-9B33-A12B18934C7B}"/>
                </a:ext>
              </a:extLst>
            </p:cNvPr>
            <p:cNvSpPr/>
            <p:nvPr/>
          </p:nvSpPr>
          <p:spPr>
            <a:xfrm>
              <a:off x="3979419" y="5625244"/>
              <a:ext cx="117433" cy="130018"/>
            </a:xfrm>
            <a:prstGeom prst="rect">
              <a:avLst/>
            </a:prstGeom>
            <a:gradFill flip="none" rotWithShape="1">
              <a:gsLst>
                <a:gs pos="16000">
                  <a:schemeClr val="tx1"/>
                </a:gs>
                <a:gs pos="51000">
                  <a:srgbClr val="0432FF"/>
                </a:gs>
                <a:gs pos="8700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10" name="Rectángulo 109">
              <a:extLst>
                <a:ext uri="{FF2B5EF4-FFF2-40B4-BE49-F238E27FC236}">
                  <a16:creationId xmlns:a16="http://schemas.microsoft.com/office/drawing/2014/main" id="{B834E2E7-3C09-4659-AE6E-BE290A2E179D}"/>
                </a:ext>
              </a:extLst>
            </p:cNvPr>
            <p:cNvSpPr/>
            <p:nvPr/>
          </p:nvSpPr>
          <p:spPr>
            <a:xfrm>
              <a:off x="4096852" y="5553236"/>
              <a:ext cx="117433" cy="130018"/>
            </a:xfrm>
            <a:prstGeom prst="rect">
              <a:avLst/>
            </a:prstGeom>
            <a:gradFill flip="none" rotWithShape="1">
              <a:gsLst>
                <a:gs pos="16000">
                  <a:schemeClr val="tx1"/>
                </a:gs>
                <a:gs pos="51000">
                  <a:srgbClr val="0432FF"/>
                </a:gs>
                <a:gs pos="8700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11" name="Rectángulo 110">
              <a:extLst>
                <a:ext uri="{FF2B5EF4-FFF2-40B4-BE49-F238E27FC236}">
                  <a16:creationId xmlns:a16="http://schemas.microsoft.com/office/drawing/2014/main" id="{B165DF7C-8D01-4EB3-BEDE-FA28A0D08A0F}"/>
                </a:ext>
              </a:extLst>
            </p:cNvPr>
            <p:cNvSpPr/>
            <p:nvPr/>
          </p:nvSpPr>
          <p:spPr>
            <a:xfrm>
              <a:off x="3509687" y="5927274"/>
              <a:ext cx="117433" cy="130018"/>
            </a:xfrm>
            <a:prstGeom prst="rect">
              <a:avLst/>
            </a:prstGeom>
            <a:gradFill flip="none" rotWithShape="1">
              <a:gsLst>
                <a:gs pos="16000">
                  <a:schemeClr val="tx1"/>
                </a:gs>
                <a:gs pos="51000">
                  <a:srgbClr val="0432FF"/>
                </a:gs>
                <a:gs pos="8700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112" name="Rectángulo 111">
              <a:extLst>
                <a:ext uri="{FF2B5EF4-FFF2-40B4-BE49-F238E27FC236}">
                  <a16:creationId xmlns:a16="http://schemas.microsoft.com/office/drawing/2014/main" id="{0966999F-B888-43B9-9D40-1B029C8B812C}"/>
                </a:ext>
              </a:extLst>
            </p:cNvPr>
            <p:cNvSpPr/>
            <p:nvPr/>
          </p:nvSpPr>
          <p:spPr>
            <a:xfrm>
              <a:off x="3627120" y="5841268"/>
              <a:ext cx="117433" cy="130018"/>
            </a:xfrm>
            <a:prstGeom prst="rect">
              <a:avLst/>
            </a:prstGeom>
            <a:gradFill flip="none" rotWithShape="1">
              <a:gsLst>
                <a:gs pos="16000">
                  <a:schemeClr val="tx1"/>
                </a:gs>
                <a:gs pos="51000">
                  <a:srgbClr val="0432FF"/>
                </a:gs>
                <a:gs pos="8700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13" name="Rectángulo 112">
              <a:extLst>
                <a:ext uri="{FF2B5EF4-FFF2-40B4-BE49-F238E27FC236}">
                  <a16:creationId xmlns:a16="http://schemas.microsoft.com/office/drawing/2014/main" id="{BDCF7D1A-EE45-48F9-BF37-6E3ACA66893A}"/>
                </a:ext>
              </a:extLst>
            </p:cNvPr>
            <p:cNvSpPr/>
            <p:nvPr/>
          </p:nvSpPr>
          <p:spPr>
            <a:xfrm>
              <a:off x="3744553" y="5769260"/>
              <a:ext cx="117433" cy="130018"/>
            </a:xfrm>
            <a:prstGeom prst="rect">
              <a:avLst/>
            </a:prstGeom>
            <a:gradFill flip="none" rotWithShape="1">
              <a:gsLst>
                <a:gs pos="16000">
                  <a:schemeClr val="tx1"/>
                </a:gs>
                <a:gs pos="51000">
                  <a:srgbClr val="0432FF"/>
                </a:gs>
                <a:gs pos="8700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14" name="Rectángulo 113">
              <a:extLst>
                <a:ext uri="{FF2B5EF4-FFF2-40B4-BE49-F238E27FC236}">
                  <a16:creationId xmlns:a16="http://schemas.microsoft.com/office/drawing/2014/main" id="{FBE9DBCB-F1CA-4354-BB49-C67D5136FB85}"/>
                </a:ext>
              </a:extLst>
            </p:cNvPr>
            <p:cNvSpPr/>
            <p:nvPr/>
          </p:nvSpPr>
          <p:spPr>
            <a:xfrm>
              <a:off x="3157388" y="6143298"/>
              <a:ext cx="117433" cy="130018"/>
            </a:xfrm>
            <a:prstGeom prst="rect">
              <a:avLst/>
            </a:prstGeom>
            <a:gradFill flip="none" rotWithShape="1">
              <a:gsLst>
                <a:gs pos="16000">
                  <a:schemeClr val="tx1"/>
                </a:gs>
                <a:gs pos="51000">
                  <a:srgbClr val="0432FF"/>
                </a:gs>
                <a:gs pos="8700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15" name="Rectángulo 114">
              <a:extLst>
                <a:ext uri="{FF2B5EF4-FFF2-40B4-BE49-F238E27FC236}">
                  <a16:creationId xmlns:a16="http://schemas.microsoft.com/office/drawing/2014/main" id="{A6E8BF59-A0B6-4B69-9987-475152BAFEAB}"/>
                </a:ext>
              </a:extLst>
            </p:cNvPr>
            <p:cNvSpPr/>
            <p:nvPr/>
          </p:nvSpPr>
          <p:spPr>
            <a:xfrm>
              <a:off x="3274821" y="6071290"/>
              <a:ext cx="117433" cy="130018"/>
            </a:xfrm>
            <a:prstGeom prst="rect">
              <a:avLst/>
            </a:prstGeom>
            <a:gradFill flip="none" rotWithShape="1">
              <a:gsLst>
                <a:gs pos="16000">
                  <a:schemeClr val="tx1"/>
                </a:gs>
                <a:gs pos="51000">
                  <a:srgbClr val="0432FF"/>
                </a:gs>
                <a:gs pos="8700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16" name="Rectángulo 115">
              <a:extLst>
                <a:ext uri="{FF2B5EF4-FFF2-40B4-BE49-F238E27FC236}">
                  <a16:creationId xmlns:a16="http://schemas.microsoft.com/office/drawing/2014/main" id="{F8F89DAC-0B19-4875-A659-841F91A73E13}"/>
                </a:ext>
              </a:extLst>
            </p:cNvPr>
            <p:cNvSpPr/>
            <p:nvPr/>
          </p:nvSpPr>
          <p:spPr>
            <a:xfrm>
              <a:off x="3392254" y="5991536"/>
              <a:ext cx="117433" cy="130018"/>
            </a:xfrm>
            <a:prstGeom prst="rect">
              <a:avLst/>
            </a:prstGeom>
            <a:gradFill flip="none" rotWithShape="1">
              <a:gsLst>
                <a:gs pos="16000">
                  <a:schemeClr val="tx1"/>
                </a:gs>
                <a:gs pos="51000">
                  <a:srgbClr val="0432FF"/>
                </a:gs>
                <a:gs pos="8700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17" name="Rectángulo 116">
              <a:extLst>
                <a:ext uri="{FF2B5EF4-FFF2-40B4-BE49-F238E27FC236}">
                  <a16:creationId xmlns:a16="http://schemas.microsoft.com/office/drawing/2014/main" id="{573CFB74-18C2-4EE1-9EA3-0130DCC7D6D3}"/>
                </a:ext>
              </a:extLst>
            </p:cNvPr>
            <p:cNvSpPr/>
            <p:nvPr/>
          </p:nvSpPr>
          <p:spPr>
            <a:xfrm>
              <a:off x="2805089" y="6359322"/>
              <a:ext cx="117433" cy="130018"/>
            </a:xfrm>
            <a:prstGeom prst="rect">
              <a:avLst/>
            </a:prstGeom>
            <a:gradFill flip="none" rotWithShape="1">
              <a:gsLst>
                <a:gs pos="16000">
                  <a:schemeClr val="tx1"/>
                </a:gs>
                <a:gs pos="51000">
                  <a:srgbClr val="0432FF"/>
                </a:gs>
                <a:gs pos="8700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18" name="Rectángulo 117">
              <a:extLst>
                <a:ext uri="{FF2B5EF4-FFF2-40B4-BE49-F238E27FC236}">
                  <a16:creationId xmlns:a16="http://schemas.microsoft.com/office/drawing/2014/main" id="{F48D8D5E-5B1D-4CE8-A302-E4D44452E9AB}"/>
                </a:ext>
              </a:extLst>
            </p:cNvPr>
            <p:cNvSpPr/>
            <p:nvPr/>
          </p:nvSpPr>
          <p:spPr>
            <a:xfrm>
              <a:off x="2922522" y="6273316"/>
              <a:ext cx="117433" cy="130018"/>
            </a:xfrm>
            <a:prstGeom prst="rect">
              <a:avLst/>
            </a:prstGeom>
            <a:gradFill flip="none" rotWithShape="1">
              <a:gsLst>
                <a:gs pos="16000">
                  <a:schemeClr val="tx1"/>
                </a:gs>
                <a:gs pos="51000">
                  <a:srgbClr val="0432FF"/>
                </a:gs>
                <a:gs pos="8700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19" name="Rectángulo 118">
              <a:extLst>
                <a:ext uri="{FF2B5EF4-FFF2-40B4-BE49-F238E27FC236}">
                  <a16:creationId xmlns:a16="http://schemas.microsoft.com/office/drawing/2014/main" id="{19489B85-CA85-4968-94DB-A5483DC5BAF6}"/>
                </a:ext>
              </a:extLst>
            </p:cNvPr>
            <p:cNvSpPr/>
            <p:nvPr/>
          </p:nvSpPr>
          <p:spPr>
            <a:xfrm>
              <a:off x="3039955" y="6201308"/>
              <a:ext cx="117433" cy="130018"/>
            </a:xfrm>
            <a:prstGeom prst="rect">
              <a:avLst/>
            </a:prstGeom>
            <a:gradFill flip="none" rotWithShape="1">
              <a:gsLst>
                <a:gs pos="16000">
                  <a:schemeClr val="tx1"/>
                </a:gs>
                <a:gs pos="51000">
                  <a:srgbClr val="0432FF"/>
                </a:gs>
                <a:gs pos="8700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id="{40418370-FAE8-404B-AFF4-9295AB63692F}"/>
              </a:ext>
            </a:extLst>
          </p:cNvPr>
          <p:cNvSpPr txBox="1"/>
          <p:nvPr/>
        </p:nvSpPr>
        <p:spPr>
          <a:xfrm>
            <a:off x="5314486" y="2010911"/>
            <a:ext cx="2478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200" b="1" dirty="0"/>
              <a:t>Doble rendija</a:t>
            </a:r>
          </a:p>
        </p:txBody>
      </p:sp>
    </p:spTree>
    <p:extLst>
      <p:ext uri="{BB962C8B-B14F-4D97-AF65-F5344CB8AC3E}">
        <p14:creationId xmlns:p14="http://schemas.microsoft.com/office/powerpoint/2010/main" val="187626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Interferencia dos rendijas (</a:t>
            </a:r>
            <a:r>
              <a:rPr lang="es-ES_tradnl" b="1" dirty="0" err="1"/>
              <a:t>Exp</a:t>
            </a:r>
            <a:r>
              <a:rPr lang="es-ES_tradnl" b="1" dirty="0"/>
              <a:t>. Young)</a:t>
            </a:r>
          </a:p>
        </p:txBody>
      </p:sp>
      <p:grpSp>
        <p:nvGrpSpPr>
          <p:cNvPr id="27" name="Agrupar 26"/>
          <p:cNvGrpSpPr/>
          <p:nvPr/>
        </p:nvGrpSpPr>
        <p:grpSpPr>
          <a:xfrm>
            <a:off x="745974" y="4150817"/>
            <a:ext cx="10716763" cy="2590551"/>
            <a:chOff x="197041" y="4354980"/>
            <a:chExt cx="9515807" cy="230024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Rectángulo 23"/>
                <p:cNvSpPr/>
                <p:nvPr/>
              </p:nvSpPr>
              <p:spPr>
                <a:xfrm>
                  <a:off x="4432557" y="4354980"/>
                  <a:ext cx="337737" cy="40992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400" i="1" smtClean="0">
                            <a:latin typeface="Cambria Math" charset="0"/>
                          </a:rPr>
                          <m:t>𝐼</m:t>
                        </m:r>
                      </m:oMath>
                    </m:oMathPara>
                  </a14:m>
                  <a:endParaRPr lang="es-ES_tradnl" sz="2400" dirty="0"/>
                </a:p>
              </p:txBody>
            </p:sp>
          </mc:Choice>
          <mc:Fallback>
            <p:sp>
              <p:nvSpPr>
                <p:cNvPr id="24" name="Rectángulo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2557" y="4354980"/>
                  <a:ext cx="337737" cy="40992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Imagen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041" y="4725144"/>
              <a:ext cx="9050774" cy="193008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Rectángulo 25"/>
                <p:cNvSpPr/>
                <p:nvPr/>
              </p:nvSpPr>
              <p:spPr>
                <a:xfrm>
                  <a:off x="9295346" y="6000702"/>
                  <a:ext cx="417502" cy="40992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400" i="1">
                            <a:latin typeface="Cambria Math" charset="0"/>
                          </a:rPr>
                          <m:t>𝜙</m:t>
                        </m:r>
                      </m:oMath>
                    </m:oMathPara>
                  </a14:m>
                  <a:endParaRPr lang="es-ES_tradnl" sz="2400" dirty="0"/>
                </a:p>
              </p:txBody>
            </p:sp>
          </mc:Choice>
          <mc:Fallback>
            <p:sp>
              <p:nvSpPr>
                <p:cNvPr id="26" name="Rectángulo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5346" y="6000702"/>
                  <a:ext cx="417502" cy="409929"/>
                </a:xfrm>
                <a:prstGeom prst="rect">
                  <a:avLst/>
                </a:prstGeom>
                <a:blipFill>
                  <a:blip r:embed="rId4"/>
                  <a:stretch>
                    <a:fillRect l="-2632" b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Rectángulo redondeado 39"/>
          <p:cNvSpPr/>
          <p:nvPr/>
        </p:nvSpPr>
        <p:spPr>
          <a:xfrm>
            <a:off x="380200" y="3467925"/>
            <a:ext cx="6106155" cy="74972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dirty="0">
                <a:solidFill>
                  <a:schemeClr val="tx1"/>
                </a:solidFill>
              </a:rPr>
              <a:t>Se puede determinar m</a:t>
            </a:r>
            <a:r>
              <a:rPr lang="es-ES" sz="2400" b="1" dirty="0" err="1">
                <a:solidFill>
                  <a:schemeClr val="tx1"/>
                </a:solidFill>
              </a:rPr>
              <a:t>áximos</a:t>
            </a:r>
            <a:r>
              <a:rPr lang="es-ES" sz="2400" b="1" dirty="0">
                <a:solidFill>
                  <a:schemeClr val="tx1"/>
                </a:solidFill>
              </a:rPr>
              <a:t> y mínimos</a:t>
            </a:r>
            <a:endParaRPr lang="es-ES_tradnl" sz="2400" b="1" dirty="0">
              <a:solidFill>
                <a:schemeClr val="tx1"/>
              </a:solidFill>
            </a:endParaRPr>
          </a:p>
        </p:txBody>
      </p:sp>
      <p:grpSp>
        <p:nvGrpSpPr>
          <p:cNvPr id="42" name="Agrupar 41"/>
          <p:cNvGrpSpPr/>
          <p:nvPr/>
        </p:nvGrpSpPr>
        <p:grpSpPr>
          <a:xfrm>
            <a:off x="335360" y="1266584"/>
            <a:ext cx="7049193" cy="2090408"/>
            <a:chOff x="68361" y="1315529"/>
            <a:chExt cx="7049193" cy="1818045"/>
          </a:xfrm>
        </p:grpSpPr>
        <p:sp>
          <p:nvSpPr>
            <p:cNvPr id="41" name="Rectángulo redondeado 40"/>
            <p:cNvSpPr/>
            <p:nvPr/>
          </p:nvSpPr>
          <p:spPr>
            <a:xfrm>
              <a:off x="68361" y="1315529"/>
              <a:ext cx="7049193" cy="1818045"/>
            </a:xfrm>
            <a:prstGeom prst="roundRect">
              <a:avLst>
                <a:gd name="adj" fmla="val 6608"/>
              </a:avLst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CuadroTexto 2"/>
                <p:cNvSpPr txBox="1"/>
                <p:nvPr/>
              </p:nvSpPr>
              <p:spPr>
                <a:xfrm>
                  <a:off x="91469" y="1438470"/>
                  <a:ext cx="4766625" cy="15721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 sz="3200" b="0" i="0" smtClean="0">
                            <a:latin typeface="Cambria Math" charset="0"/>
                          </a:rPr>
                          <m:t>Δ</m:t>
                        </m:r>
                        <m:r>
                          <a:rPr lang="es-ES" sz="3200" b="0" i="1" smtClean="0">
                            <a:latin typeface="Cambria Math" charset="0"/>
                          </a:rPr>
                          <m:t>𝑟</m:t>
                        </m:r>
                        <m:r>
                          <a:rPr lang="es-ES" sz="32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s-ES" sz="3200" b="0" i="1" smtClean="0">
                            <a:latin typeface="Cambria Math" charset="0"/>
                          </a:rPr>
                          <m:t>𝑑</m:t>
                        </m:r>
                        <m:func>
                          <m:funcPr>
                            <m:ctrlPr>
                              <a:rPr lang="es-ES" sz="3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s-ES" sz="3200" b="0" i="0" smtClean="0">
                                <a:latin typeface="Cambria Math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s-ES" sz="3200" b="0" i="1" smtClean="0">
                                <a:latin typeface="Cambria Math" charset="0"/>
                              </a:rPr>
                              <m:t>𝜃</m:t>
                            </m:r>
                          </m:e>
                        </m:func>
                        <m:r>
                          <a:rPr lang="es-ES" sz="3200" b="0" i="1" smtClean="0">
                            <a:latin typeface="Cambria Math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s-E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s-E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s-ES" sz="3200" b="0" i="1" smtClean="0">
                                    <a:latin typeface="Cambria Math" charset="0"/>
                                  </a:rPr>
                                  <m:t>𝑚</m:t>
                                </m:r>
                                <m:r>
                                  <a:rPr lang="es-ES" sz="3200" b="0" i="1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s-ES" sz="3200" b="0" i="1" smtClean="0">
                                    <a:latin typeface="Cambria Math" charset="0"/>
                                  </a:rPr>
                                  <m:t>𝜆</m:t>
                                </m:r>
                              </m:e>
                              <m:e>
                                <m:d>
                                  <m:dPr>
                                    <m:ctrlPr>
                                      <a:rPr lang="es-E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3200" b="0" i="1" smtClean="0">
                                        <a:latin typeface="Cambria Math" charset="0"/>
                                      </a:rPr>
                                      <m:t>𝑚</m:t>
                                    </m:r>
                                    <m:r>
                                      <a:rPr lang="es-ES" sz="3200" b="0" i="1" smtClean="0">
                                        <a:latin typeface="Cambria Math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s-ES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s-ES" sz="3200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s-ES" sz="3200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es-ES" sz="3200" b="0" i="1" smtClean="0">
                                    <a:latin typeface="Cambria Math" charset="0"/>
                                  </a:rPr>
                                  <m:t>𝜆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s-ES_tradnl" sz="3200" dirty="0"/>
                </a:p>
              </p:txBody>
            </p:sp>
          </mc:Choice>
          <mc:Fallback>
            <p:sp>
              <p:nvSpPr>
                <p:cNvPr id="3" name="CuadroTexto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69" y="1438470"/>
                  <a:ext cx="4766625" cy="1572162"/>
                </a:xfrm>
                <a:prstGeom prst="rect">
                  <a:avLst/>
                </a:prstGeom>
                <a:blipFill>
                  <a:blip r:embed="rId5"/>
                  <a:stretch>
                    <a:fillRect l="-6117" t="-202797" r="-19947" b="-2762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CuadroTexto 8"/>
            <p:cNvSpPr txBox="1"/>
            <p:nvPr/>
          </p:nvSpPr>
          <p:spPr>
            <a:xfrm>
              <a:off x="5024182" y="1567084"/>
              <a:ext cx="20079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800" dirty="0"/>
                <a:t>Constructiva</a:t>
              </a:r>
            </a:p>
          </p:txBody>
        </p:sp>
        <p:sp>
          <p:nvSpPr>
            <p:cNvPr id="12" name="Rectángulo 11"/>
            <p:cNvSpPr/>
            <p:nvPr/>
          </p:nvSpPr>
          <p:spPr>
            <a:xfrm>
              <a:off x="5024182" y="2342376"/>
              <a:ext cx="183800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s-ES_tradnl" sz="2800" dirty="0">
                  <a:solidFill>
                    <a:prstClr val="black"/>
                  </a:solidFill>
                </a:rPr>
                <a:t>Destructiva</a:t>
              </a:r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6FE6EFB8-1573-44CC-BE51-05A329FD076A}"/>
              </a:ext>
            </a:extLst>
          </p:cNvPr>
          <p:cNvGrpSpPr/>
          <p:nvPr/>
        </p:nvGrpSpPr>
        <p:grpSpPr>
          <a:xfrm>
            <a:off x="8200743" y="1237272"/>
            <a:ext cx="3511881" cy="2882057"/>
            <a:chOff x="8200743" y="1237272"/>
            <a:chExt cx="3511881" cy="2882057"/>
          </a:xfrm>
        </p:grpSpPr>
        <p:sp>
          <p:nvSpPr>
            <p:cNvPr id="43" name="Rectángulo redondeado 42"/>
            <p:cNvSpPr/>
            <p:nvPr/>
          </p:nvSpPr>
          <p:spPr>
            <a:xfrm>
              <a:off x="8200743" y="1237272"/>
              <a:ext cx="3511881" cy="2882057"/>
            </a:xfrm>
            <a:prstGeom prst="roundRect">
              <a:avLst>
                <a:gd name="adj" fmla="val 6283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grpSp>
          <p:nvGrpSpPr>
            <p:cNvPr id="44" name="Agrupar 43"/>
            <p:cNvGrpSpPr/>
            <p:nvPr/>
          </p:nvGrpSpPr>
          <p:grpSpPr>
            <a:xfrm>
              <a:off x="8477144" y="1713705"/>
              <a:ext cx="3070071" cy="2265742"/>
              <a:chOff x="8672234" y="1628927"/>
              <a:chExt cx="3070071" cy="2265742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" name="CuadroTexto 16"/>
                  <p:cNvSpPr txBox="1"/>
                  <p:nvPr/>
                </p:nvSpPr>
                <p:spPr>
                  <a:xfrm>
                    <a:off x="8672234" y="2837457"/>
                    <a:ext cx="3070071" cy="105721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3600" b="0" i="1" smtClean="0">
                              <a:latin typeface="Cambria Math" charset="0"/>
                            </a:rPr>
                            <m:t>𝐼</m:t>
                          </m:r>
                          <m:r>
                            <a:rPr lang="es-ES" sz="3600" b="0" i="1" smtClean="0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s-E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3600" b="0" i="1" smtClean="0">
                                  <a:latin typeface="Cambria Math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ES" sz="3600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func>
                            <m:funcPr>
                              <m:ctrlPr>
                                <a:rPr lang="es-E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s-E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ES" sz="3600" b="0" i="0" smtClean="0">
                                      <a:latin typeface="Cambria Math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s-ES" sz="36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s-E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ES" sz="3600" b="0" i="1" smtClean="0">
                                          <a:latin typeface="Cambria Math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lang="es-ES" sz="36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s-ES_tradnl" sz="3600" dirty="0"/>
                  </a:p>
                </p:txBody>
              </p:sp>
            </mc:Choice>
            <mc:Fallback>
              <p:sp>
                <p:nvSpPr>
                  <p:cNvPr id="17" name="CuadroTexto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72234" y="2837457"/>
                    <a:ext cx="3070071" cy="105721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881" t="-2353" b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Rectángulo 17"/>
                  <p:cNvSpPr/>
                  <p:nvPr/>
                </p:nvSpPr>
                <p:spPr>
                  <a:xfrm>
                    <a:off x="9349528" y="1628927"/>
                    <a:ext cx="1777090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320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s-ES" sz="32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m:rPr>
                              <m:sty m:val="p"/>
                            </m:rPr>
                            <a:rPr lang="es-CL" sz="32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es-ES_tradnl" sz="3200" dirty="0"/>
                  </a:p>
                </p:txBody>
              </p:sp>
            </mc:Choice>
            <mc:Fallback>
              <p:sp>
                <p:nvSpPr>
                  <p:cNvPr id="18" name="Rectángulo 1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49528" y="1628927"/>
                    <a:ext cx="1777090" cy="58477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128" b="-212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15911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2E917A-B6D1-4C2A-8994-1A859EC43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Interferencia N rendijas</a:t>
            </a:r>
            <a:endParaRPr lang="es-CL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0B8AE1D6-3BE5-41BC-8813-BB9B71A16E4D}"/>
              </a:ext>
            </a:extLst>
          </p:cNvPr>
          <p:cNvGrpSpPr/>
          <p:nvPr/>
        </p:nvGrpSpPr>
        <p:grpSpPr>
          <a:xfrm>
            <a:off x="1630800" y="2218240"/>
            <a:ext cx="548640" cy="901600"/>
            <a:chOff x="1630800" y="2669040"/>
            <a:chExt cx="548640" cy="90160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F1BD0388-CDFB-4E10-81D1-7CB6EBFB3AE8}"/>
                </a:ext>
              </a:extLst>
            </p:cNvPr>
            <p:cNvSpPr/>
            <p:nvPr/>
          </p:nvSpPr>
          <p:spPr>
            <a:xfrm>
              <a:off x="1630800" y="2669040"/>
              <a:ext cx="548640" cy="548640"/>
            </a:xfrm>
            <a:prstGeom prst="ellipse">
              <a:avLst/>
            </a:prstGeom>
            <a:solidFill>
              <a:srgbClr val="000000">
                <a:alpha val="5000"/>
              </a:srgbClr>
            </a:solidFill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endParaRPr lang="pt-BR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225B0B2A-7FB5-4432-A697-DBA6945D5952}"/>
                    </a:ext>
                  </a:extLst>
                </p14:cNvPr>
                <p14:cNvContentPartPr/>
                <p14:nvPr/>
              </p14:nvContentPartPr>
              <p14:xfrm>
                <a:off x="1766700" y="3192280"/>
                <a:ext cx="276840" cy="37836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225B0B2A-7FB5-4432-A697-DBA6945D595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730653" y="3156280"/>
                  <a:ext cx="348573" cy="45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F9B1EB4E-B300-4282-A02E-0A601F38089F}"/>
              </a:ext>
            </a:extLst>
          </p:cNvPr>
          <p:cNvGrpSpPr/>
          <p:nvPr/>
        </p:nvGrpSpPr>
        <p:grpSpPr>
          <a:xfrm>
            <a:off x="4655840" y="3068960"/>
            <a:ext cx="1307120" cy="1272684"/>
            <a:chOff x="4663787" y="3068960"/>
            <a:chExt cx="1307120" cy="1272684"/>
          </a:xfrm>
        </p:grpSpPr>
        <p:sp>
          <p:nvSpPr>
            <p:cNvPr id="38" name="Forma libre: forma 37">
              <a:extLst>
                <a:ext uri="{FF2B5EF4-FFF2-40B4-BE49-F238E27FC236}">
                  <a16:creationId xmlns:a16="http://schemas.microsoft.com/office/drawing/2014/main" id="{330BB824-5688-43FB-A2F7-CA580F8A49AF}"/>
                </a:ext>
              </a:extLst>
            </p:cNvPr>
            <p:cNvSpPr/>
            <p:nvPr/>
          </p:nvSpPr>
          <p:spPr>
            <a:xfrm>
              <a:off x="4663787" y="3068960"/>
              <a:ext cx="1307120" cy="1272684"/>
            </a:xfrm>
            <a:custGeom>
              <a:avLst/>
              <a:gdLst>
                <a:gd name="connsiteX0" fmla="*/ 0 w 2527300"/>
                <a:gd name="connsiteY0" fmla="*/ 1612900 h 2489200"/>
                <a:gd name="connsiteX1" fmla="*/ 2489200 w 2527300"/>
                <a:gd name="connsiteY1" fmla="*/ 0 h 2489200"/>
                <a:gd name="connsiteX2" fmla="*/ 2527300 w 2527300"/>
                <a:gd name="connsiteY2" fmla="*/ 876300 h 2489200"/>
                <a:gd name="connsiteX3" fmla="*/ 38100 w 2527300"/>
                <a:gd name="connsiteY3" fmla="*/ 2489200 h 2489200"/>
                <a:gd name="connsiteX4" fmla="*/ 0 w 2527300"/>
                <a:gd name="connsiteY4" fmla="*/ 1612900 h 248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7300" h="2489200">
                  <a:moveTo>
                    <a:pt x="0" y="1612900"/>
                  </a:moveTo>
                  <a:lnTo>
                    <a:pt x="2489200" y="0"/>
                  </a:lnTo>
                  <a:lnTo>
                    <a:pt x="2527300" y="876300"/>
                  </a:lnTo>
                  <a:lnTo>
                    <a:pt x="38100" y="2489200"/>
                  </a:lnTo>
                  <a:lnTo>
                    <a:pt x="0" y="1612900"/>
                  </a:ln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96B2E422-6566-46E6-8229-39FC989E28FC}"/>
                </a:ext>
              </a:extLst>
            </p:cNvPr>
            <p:cNvCxnSpPr>
              <a:cxnSpLocks/>
            </p:cNvCxnSpPr>
            <p:nvPr/>
          </p:nvCxnSpPr>
          <p:spPr>
            <a:xfrm>
              <a:off x="5305444" y="3557329"/>
              <a:ext cx="0" cy="2880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8FA16719-2270-4ED9-A804-07CB80990BE2}"/>
                </a:ext>
              </a:extLst>
            </p:cNvPr>
            <p:cNvCxnSpPr>
              <a:cxnSpLocks/>
            </p:cNvCxnSpPr>
            <p:nvPr/>
          </p:nvCxnSpPr>
          <p:spPr>
            <a:xfrm>
              <a:off x="5376529" y="3509950"/>
              <a:ext cx="0" cy="2880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AAB45438-58D4-4085-A7CC-020CAF717712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3604708"/>
              <a:ext cx="0" cy="2880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3643C826-CEE4-4D63-9BC3-26489CA66541}"/>
                </a:ext>
              </a:extLst>
            </p:cNvPr>
            <p:cNvCxnSpPr>
              <a:cxnSpLocks/>
            </p:cNvCxnSpPr>
            <p:nvPr/>
          </p:nvCxnSpPr>
          <p:spPr>
            <a:xfrm>
              <a:off x="5159896" y="3652087"/>
              <a:ext cx="0" cy="2880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24">
              <a:extLst>
                <a:ext uri="{FF2B5EF4-FFF2-40B4-BE49-F238E27FC236}">
                  <a16:creationId xmlns:a16="http://schemas.microsoft.com/office/drawing/2014/main" id="{6FC67F6F-F060-4C6C-B7A1-17262BA83592}"/>
                </a:ext>
              </a:extLst>
            </p:cNvPr>
            <p:cNvCxnSpPr>
              <a:cxnSpLocks/>
            </p:cNvCxnSpPr>
            <p:nvPr/>
          </p:nvCxnSpPr>
          <p:spPr>
            <a:xfrm>
              <a:off x="5087888" y="3699466"/>
              <a:ext cx="0" cy="2880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ADE37C86-499F-4E58-824D-B3A24BF89D57}"/>
                </a:ext>
              </a:extLst>
            </p:cNvPr>
            <p:cNvCxnSpPr>
              <a:cxnSpLocks/>
            </p:cNvCxnSpPr>
            <p:nvPr/>
          </p:nvCxnSpPr>
          <p:spPr>
            <a:xfrm>
              <a:off x="4943872" y="3794224"/>
              <a:ext cx="0" cy="2880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>
              <a:extLst>
                <a:ext uri="{FF2B5EF4-FFF2-40B4-BE49-F238E27FC236}">
                  <a16:creationId xmlns:a16="http://schemas.microsoft.com/office/drawing/2014/main" id="{C2AD317A-4509-481C-806C-F3C2A1A7F241}"/>
                </a:ext>
              </a:extLst>
            </p:cNvPr>
            <p:cNvCxnSpPr>
              <a:cxnSpLocks/>
            </p:cNvCxnSpPr>
            <p:nvPr/>
          </p:nvCxnSpPr>
          <p:spPr>
            <a:xfrm>
              <a:off x="5015880" y="3746845"/>
              <a:ext cx="0" cy="2880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EE306769-9BAA-4719-AD41-5B838360669E}"/>
                </a:ext>
              </a:extLst>
            </p:cNvPr>
            <p:cNvCxnSpPr>
              <a:cxnSpLocks/>
            </p:cNvCxnSpPr>
            <p:nvPr/>
          </p:nvCxnSpPr>
          <p:spPr>
            <a:xfrm>
              <a:off x="4871864" y="3841603"/>
              <a:ext cx="0" cy="2880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7F6AA57E-22B6-460D-83B4-147BF07E8372}"/>
                </a:ext>
              </a:extLst>
            </p:cNvPr>
            <p:cNvCxnSpPr>
              <a:cxnSpLocks/>
            </p:cNvCxnSpPr>
            <p:nvPr/>
          </p:nvCxnSpPr>
          <p:spPr>
            <a:xfrm>
              <a:off x="4799856" y="3888988"/>
              <a:ext cx="0" cy="2880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3B54B079-624E-479E-8F42-A05F44BF56D2}"/>
                </a:ext>
              </a:extLst>
            </p:cNvPr>
            <p:cNvCxnSpPr>
              <a:cxnSpLocks/>
            </p:cNvCxnSpPr>
            <p:nvPr/>
          </p:nvCxnSpPr>
          <p:spPr>
            <a:xfrm>
              <a:off x="5447928" y="3462571"/>
              <a:ext cx="0" cy="2880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00445B7D-993F-452B-B59D-0CE0B64D8696}"/>
                </a:ext>
              </a:extLst>
            </p:cNvPr>
            <p:cNvCxnSpPr>
              <a:cxnSpLocks/>
            </p:cNvCxnSpPr>
            <p:nvPr/>
          </p:nvCxnSpPr>
          <p:spPr>
            <a:xfrm>
              <a:off x="5519936" y="3415192"/>
              <a:ext cx="0" cy="2880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AECB0F42-A9FD-4ACC-A6C3-89CE0E06F971}"/>
                </a:ext>
              </a:extLst>
            </p:cNvPr>
            <p:cNvCxnSpPr>
              <a:cxnSpLocks/>
            </p:cNvCxnSpPr>
            <p:nvPr/>
          </p:nvCxnSpPr>
          <p:spPr>
            <a:xfrm>
              <a:off x="5591944" y="3367813"/>
              <a:ext cx="0" cy="2880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4E0455D7-3200-4618-85B9-69915180E2CF}"/>
                </a:ext>
              </a:extLst>
            </p:cNvPr>
            <p:cNvCxnSpPr>
              <a:cxnSpLocks/>
            </p:cNvCxnSpPr>
            <p:nvPr/>
          </p:nvCxnSpPr>
          <p:spPr>
            <a:xfrm>
              <a:off x="5663952" y="3320434"/>
              <a:ext cx="0" cy="2880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37929E82-5182-44EC-AFE1-EE183F8F9408}"/>
                </a:ext>
              </a:extLst>
            </p:cNvPr>
            <p:cNvCxnSpPr>
              <a:cxnSpLocks/>
            </p:cNvCxnSpPr>
            <p:nvPr/>
          </p:nvCxnSpPr>
          <p:spPr>
            <a:xfrm>
              <a:off x="5735960" y="3273055"/>
              <a:ext cx="0" cy="2880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D050E76D-FD3E-40A9-85D0-208383A0FFCF}"/>
                </a:ext>
              </a:extLst>
            </p:cNvPr>
            <p:cNvCxnSpPr>
              <a:cxnSpLocks/>
            </p:cNvCxnSpPr>
            <p:nvPr/>
          </p:nvCxnSpPr>
          <p:spPr>
            <a:xfrm>
              <a:off x="5807968" y="3225676"/>
              <a:ext cx="0" cy="2880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CuadroTexto 34">
            <a:extLst>
              <a:ext uri="{FF2B5EF4-FFF2-40B4-BE49-F238E27FC236}">
                <a16:creationId xmlns:a16="http://schemas.microsoft.com/office/drawing/2014/main" id="{39BC6912-537B-4829-980A-722D25D07466}"/>
              </a:ext>
            </a:extLst>
          </p:cNvPr>
          <p:cNvSpPr txBox="1"/>
          <p:nvPr/>
        </p:nvSpPr>
        <p:spPr>
          <a:xfrm>
            <a:off x="5314486" y="2010911"/>
            <a:ext cx="1906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200" b="1" dirty="0"/>
              <a:t>N rendijas</a:t>
            </a:r>
          </a:p>
        </p:txBody>
      </p:sp>
      <p:pic>
        <p:nvPicPr>
          <p:cNvPr id="40" name="Marcador de contenido 3">
            <a:extLst>
              <a:ext uri="{FF2B5EF4-FFF2-40B4-BE49-F238E27FC236}">
                <a16:creationId xmlns:a16="http://schemas.microsoft.com/office/drawing/2014/main" id="{6366379D-9EB3-4B82-8BE3-AF5440B40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10" b="43325"/>
          <a:stretch/>
        </p:blipFill>
        <p:spPr>
          <a:xfrm rot="20123668">
            <a:off x="7044347" y="4313639"/>
            <a:ext cx="5231300" cy="1185130"/>
          </a:xfrm>
          <a:scene3d>
            <a:camera prst="isometricOffAxis1Right"/>
            <a:lightRig rig="threePt" dir="t"/>
          </a:scene3d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01F0DD70-8066-4D95-A7F0-61315E692479}"/>
                  </a:ext>
                </a:extLst>
              </p14:cNvPr>
              <p14:cNvContentPartPr/>
              <p14:nvPr/>
            </p14:nvContentPartPr>
            <p14:xfrm>
              <a:off x="1949655" y="1358985"/>
              <a:ext cx="121320" cy="6393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01F0DD70-8066-4D95-A7F0-61315E69247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31708" y="1340985"/>
                <a:ext cx="156855" cy="67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20B9A59B-561D-4973-90FD-56604264BC6C}"/>
                  </a:ext>
                </a:extLst>
              </p14:cNvPr>
              <p14:cNvContentPartPr/>
              <p14:nvPr/>
            </p14:nvContentPartPr>
            <p14:xfrm>
              <a:off x="2416935" y="2379945"/>
              <a:ext cx="807120" cy="13392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20B9A59B-561D-4973-90FD-56604264BC6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98935" y="2361945"/>
                <a:ext cx="84276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3F5D2C60-ADA1-4F4E-BB2F-DCF0217AA26F}"/>
                  </a:ext>
                </a:extLst>
              </p14:cNvPr>
              <p14:cNvContentPartPr/>
              <p14:nvPr/>
            </p14:nvContentPartPr>
            <p14:xfrm>
              <a:off x="720615" y="2416305"/>
              <a:ext cx="725760" cy="1328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3F5D2C60-ADA1-4F4E-BB2F-DCF0217AA26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2615" y="2398305"/>
                <a:ext cx="76140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799B0969-29CF-4D09-ACBA-3513629C9B00}"/>
                  </a:ext>
                </a:extLst>
              </p14:cNvPr>
              <p14:cNvContentPartPr/>
              <p14:nvPr/>
            </p14:nvContentPartPr>
            <p14:xfrm>
              <a:off x="1010055" y="1582545"/>
              <a:ext cx="562320" cy="5457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799B0969-29CF-4D09-ACBA-3513629C9B0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92043" y="1564545"/>
                <a:ext cx="597983" cy="58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A1FF3B98-1115-4CBE-BFE0-B0EDFD5C1FE3}"/>
                  </a:ext>
                </a:extLst>
              </p14:cNvPr>
              <p14:cNvContentPartPr/>
              <p14:nvPr/>
            </p14:nvContentPartPr>
            <p14:xfrm>
              <a:off x="2292015" y="1616025"/>
              <a:ext cx="413280" cy="53172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A1FF3B98-1115-4CBE-BFE0-B0EDFD5C1FE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74015" y="1598025"/>
                <a:ext cx="448920" cy="56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F3B558E4-3EA1-43C8-B05D-187E3F544F3F}"/>
                  </a:ext>
                </a:extLst>
              </p14:cNvPr>
              <p14:cNvContentPartPr/>
              <p14:nvPr/>
            </p14:nvContentPartPr>
            <p14:xfrm>
              <a:off x="930135" y="2905905"/>
              <a:ext cx="358560" cy="39492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F3B558E4-3EA1-43C8-B05D-187E3F544F3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12153" y="2887905"/>
                <a:ext cx="394164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54ECF394-1E74-4C73-B215-3550970970D4}"/>
                  </a:ext>
                </a:extLst>
              </p14:cNvPr>
              <p14:cNvContentPartPr/>
              <p14:nvPr/>
            </p14:nvContentPartPr>
            <p14:xfrm>
              <a:off x="2365815" y="2826345"/>
              <a:ext cx="405720" cy="31176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54ECF394-1E74-4C73-B215-3550970970D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47815" y="2808345"/>
                <a:ext cx="441360" cy="34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343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Interferencia N rendijas</a:t>
            </a:r>
          </a:p>
        </p:txBody>
      </p:sp>
      <p:sp>
        <p:nvSpPr>
          <p:cNvPr id="40" name="Rectángulo redondeado 39"/>
          <p:cNvSpPr/>
          <p:nvPr/>
        </p:nvSpPr>
        <p:spPr>
          <a:xfrm>
            <a:off x="386180" y="2842739"/>
            <a:ext cx="6106155" cy="74972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dirty="0">
                <a:solidFill>
                  <a:schemeClr val="tx1"/>
                </a:solidFill>
              </a:rPr>
              <a:t>Se puede determinar los m</a:t>
            </a:r>
            <a:r>
              <a:rPr lang="es-ES" sz="2400" b="1" dirty="0" err="1">
                <a:solidFill>
                  <a:schemeClr val="tx1"/>
                </a:solidFill>
              </a:rPr>
              <a:t>áximos</a:t>
            </a:r>
            <a:endParaRPr lang="es-ES_tradnl" sz="2400" b="1" dirty="0">
              <a:solidFill>
                <a:schemeClr val="tx1"/>
              </a:solidFill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62390AB0-5817-4CB9-BC77-898D78BC52C4}"/>
              </a:ext>
            </a:extLst>
          </p:cNvPr>
          <p:cNvGrpSpPr/>
          <p:nvPr/>
        </p:nvGrpSpPr>
        <p:grpSpPr>
          <a:xfrm>
            <a:off x="335360" y="1268761"/>
            <a:ext cx="7049193" cy="1019246"/>
            <a:chOff x="335360" y="1268761"/>
            <a:chExt cx="7049193" cy="1019246"/>
          </a:xfrm>
        </p:grpSpPr>
        <p:sp>
          <p:nvSpPr>
            <p:cNvPr id="41" name="Rectángulo redondeado 40"/>
            <p:cNvSpPr/>
            <p:nvPr/>
          </p:nvSpPr>
          <p:spPr>
            <a:xfrm>
              <a:off x="335360" y="1268761"/>
              <a:ext cx="7049193" cy="1019246"/>
            </a:xfrm>
            <a:prstGeom prst="roundRect">
              <a:avLst>
                <a:gd name="adj" fmla="val 6608"/>
              </a:avLst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CuadroTexto 2"/>
                <p:cNvSpPr txBox="1"/>
                <p:nvPr/>
              </p:nvSpPr>
              <p:spPr>
                <a:xfrm>
                  <a:off x="358468" y="1532163"/>
                  <a:ext cx="3937332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 sz="3200" b="0" i="0" smtClean="0">
                            <a:latin typeface="Cambria Math" charset="0"/>
                          </a:rPr>
                          <m:t>Δ</m:t>
                        </m:r>
                        <m:r>
                          <a:rPr lang="es-ES" sz="3200" b="0" i="1" smtClean="0">
                            <a:latin typeface="Cambria Math" charset="0"/>
                          </a:rPr>
                          <m:t>𝑟</m:t>
                        </m:r>
                        <m:r>
                          <a:rPr lang="es-ES" sz="32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s-ES" sz="3200" b="0" i="1" smtClean="0">
                            <a:latin typeface="Cambria Math" charset="0"/>
                          </a:rPr>
                          <m:t>𝑑</m:t>
                        </m:r>
                        <m:func>
                          <m:funcPr>
                            <m:ctrlPr>
                              <a:rPr lang="es-ES" sz="3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s-ES" sz="3200" b="0" i="0" smtClean="0">
                                <a:latin typeface="Cambria Math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s-ES" sz="3200" b="0" i="1" smtClean="0">
                                <a:latin typeface="Cambria Math" charset="0"/>
                              </a:rPr>
                              <m:t>𝜃</m:t>
                            </m:r>
                          </m:e>
                        </m:func>
                        <m:r>
                          <a:rPr lang="es-ES" sz="32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s-CL" sz="3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s-CL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L" sz="3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s-ES_tradnl" sz="3200" dirty="0"/>
                </a:p>
              </p:txBody>
            </p:sp>
          </mc:Choice>
          <mc:Fallback>
            <p:sp>
              <p:nvSpPr>
                <p:cNvPr id="3" name="CuadroTexto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468" y="1532163"/>
                  <a:ext cx="3937332" cy="492443"/>
                </a:xfrm>
                <a:prstGeom prst="rect">
                  <a:avLst/>
                </a:prstGeom>
                <a:blipFill>
                  <a:blip r:embed="rId2"/>
                  <a:stretch>
                    <a:fillRect t="-7500" b="-3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CuadroTexto 8"/>
            <p:cNvSpPr txBox="1"/>
            <p:nvPr/>
          </p:nvSpPr>
          <p:spPr>
            <a:xfrm>
              <a:off x="4871864" y="1516774"/>
              <a:ext cx="2427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800" dirty="0"/>
                <a:t>Constructiva</a:t>
              </a:r>
            </a:p>
          </p:txBody>
        </p:sp>
      </p:grpSp>
      <p:grpSp>
        <p:nvGrpSpPr>
          <p:cNvPr id="4" name="Agrupar 3"/>
          <p:cNvGrpSpPr/>
          <p:nvPr/>
        </p:nvGrpSpPr>
        <p:grpSpPr>
          <a:xfrm>
            <a:off x="-8477" y="3819674"/>
            <a:ext cx="7372067" cy="2993702"/>
            <a:chOff x="-8477" y="3830339"/>
            <a:chExt cx="7372067" cy="2993702"/>
          </a:xfrm>
        </p:grpSpPr>
        <p:pic>
          <p:nvPicPr>
            <p:cNvPr id="28" name="Imagen 2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00" y="3830339"/>
              <a:ext cx="6486355" cy="2993702"/>
            </a:xfrm>
            <a:prstGeom prst="rect">
              <a:avLst/>
            </a:prstGeom>
          </p:spPr>
        </p:pic>
        <p:grpSp>
          <p:nvGrpSpPr>
            <p:cNvPr id="27" name="Agrupar 26"/>
            <p:cNvGrpSpPr/>
            <p:nvPr/>
          </p:nvGrpSpPr>
          <p:grpSpPr>
            <a:xfrm>
              <a:off x="3169186" y="3830339"/>
              <a:ext cx="4194404" cy="2940645"/>
              <a:chOff x="2348699" y="4070415"/>
              <a:chExt cx="3724364" cy="261110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Rectángulo 23"/>
                  <p:cNvSpPr/>
                  <p:nvPr/>
                </p:nvSpPr>
                <p:spPr>
                  <a:xfrm>
                    <a:off x="2348699" y="4070415"/>
                    <a:ext cx="337737" cy="40992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2400" i="1" smtClean="0">
                              <a:latin typeface="Cambria Math" charset="0"/>
                            </a:rPr>
                            <m:t>𝐼</m:t>
                          </m:r>
                        </m:oMath>
                      </m:oMathPara>
                    </a14:m>
                    <a:endParaRPr lang="es-ES_tradnl" sz="2400" dirty="0"/>
                  </a:p>
                </p:txBody>
              </p:sp>
            </mc:Choice>
            <mc:Fallback>
              <p:sp>
                <p:nvSpPr>
                  <p:cNvPr id="24" name="Rectángulo 2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8699" y="4070415"/>
                    <a:ext cx="337737" cy="40992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6" name="Rectángulo 25"/>
                  <p:cNvSpPr/>
                  <p:nvPr/>
                </p:nvSpPr>
                <p:spPr>
                  <a:xfrm>
                    <a:off x="5655561" y="6271593"/>
                    <a:ext cx="417502" cy="40992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2400" i="1">
                              <a:latin typeface="Cambria Math" charset="0"/>
                            </a:rPr>
                            <m:t>𝜙</m:t>
                          </m:r>
                        </m:oMath>
                      </m:oMathPara>
                    </a14:m>
                    <a:endParaRPr lang="es-ES_tradnl" sz="2400" dirty="0"/>
                  </a:p>
                </p:txBody>
              </p:sp>
            </mc:Choice>
            <mc:Fallback>
              <p:sp>
                <p:nvSpPr>
                  <p:cNvPr id="26" name="Rectángulo 2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55561" y="6271593"/>
                    <a:ext cx="417502" cy="40992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632" b="-1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Rectángulo 29"/>
                <p:cNvSpPr/>
                <p:nvPr/>
              </p:nvSpPr>
              <p:spPr>
                <a:xfrm>
                  <a:off x="5034455" y="4119329"/>
                  <a:ext cx="86510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charset="0"/>
                          </a:rPr>
                          <m:t>𝑚</m:t>
                        </m:r>
                        <m:r>
                          <a:rPr lang="es-ES" b="0" i="1" smtClean="0">
                            <a:latin typeface="Cambria Math" charset="0"/>
                          </a:rPr>
                          <m:t>=1</m:t>
                        </m:r>
                      </m:oMath>
                    </m:oMathPara>
                  </a14:m>
                  <a:endParaRPr lang="es-ES_tradnl" dirty="0"/>
                </a:p>
              </p:txBody>
            </p:sp>
          </mc:Choice>
          <mc:Fallback>
            <p:sp>
              <p:nvSpPr>
                <p:cNvPr id="30" name="Rectángulo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4455" y="4119329"/>
                  <a:ext cx="86510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Rectángulo 31"/>
                <p:cNvSpPr/>
                <p:nvPr/>
              </p:nvSpPr>
              <p:spPr>
                <a:xfrm>
                  <a:off x="1207236" y="4119329"/>
                  <a:ext cx="103823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charset="0"/>
                          </a:rPr>
                          <m:t>𝑚</m:t>
                        </m:r>
                        <m:r>
                          <a:rPr lang="es-ES" b="0" i="1" smtClean="0">
                            <a:latin typeface="Cambria Math" charset="0"/>
                          </a:rPr>
                          <m:t>=−1</m:t>
                        </m:r>
                      </m:oMath>
                    </m:oMathPara>
                  </a14:m>
                  <a:endParaRPr lang="es-ES_tradnl" dirty="0"/>
                </a:p>
              </p:txBody>
            </p:sp>
          </mc:Choice>
          <mc:Fallback>
            <p:sp>
              <p:nvSpPr>
                <p:cNvPr id="32" name="Rectángulo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7236" y="4119329"/>
                  <a:ext cx="103823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Rectángulo 32"/>
                <p:cNvSpPr/>
                <p:nvPr/>
              </p:nvSpPr>
              <p:spPr>
                <a:xfrm>
                  <a:off x="-8477" y="4119329"/>
                  <a:ext cx="103823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charset="0"/>
                          </a:rPr>
                          <m:t>𝑚</m:t>
                        </m:r>
                        <m:r>
                          <a:rPr lang="es-ES" b="0" i="1" smtClean="0">
                            <a:latin typeface="Cambria Math" charset="0"/>
                          </a:rPr>
                          <m:t>=−2</m:t>
                        </m:r>
                      </m:oMath>
                    </m:oMathPara>
                  </a14:m>
                  <a:endParaRPr lang="es-ES_tradnl" dirty="0"/>
                </a:p>
              </p:txBody>
            </p:sp>
          </mc:Choice>
          <mc:Fallback>
            <p:sp>
              <p:nvSpPr>
                <p:cNvPr id="33" name="Rectángulo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8477" y="4119329"/>
                  <a:ext cx="1038233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Rectángulo 28"/>
                <p:cNvSpPr/>
                <p:nvPr/>
              </p:nvSpPr>
              <p:spPr>
                <a:xfrm>
                  <a:off x="6390123" y="4119329"/>
                  <a:ext cx="86510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charset="0"/>
                          </a:rPr>
                          <m:t>𝑚</m:t>
                        </m:r>
                        <m:r>
                          <a:rPr lang="es-ES" b="0" i="1" smtClean="0">
                            <a:latin typeface="Cambria Math" charset="0"/>
                          </a:rPr>
                          <m:t>=2</m:t>
                        </m:r>
                      </m:oMath>
                    </m:oMathPara>
                  </a14:m>
                  <a:endParaRPr lang="es-ES_tradnl" dirty="0"/>
                </a:p>
              </p:txBody>
            </p:sp>
          </mc:Choice>
          <mc:Fallback>
            <p:sp>
              <p:nvSpPr>
                <p:cNvPr id="29" name="Rectángulo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0123" y="4119329"/>
                  <a:ext cx="86510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96818379-4356-4862-A399-808BE48002F7}"/>
              </a:ext>
            </a:extLst>
          </p:cNvPr>
          <p:cNvGrpSpPr/>
          <p:nvPr/>
        </p:nvGrpSpPr>
        <p:grpSpPr>
          <a:xfrm>
            <a:off x="8256240" y="1237272"/>
            <a:ext cx="3511881" cy="5360080"/>
            <a:chOff x="8256240" y="1237272"/>
            <a:chExt cx="3511881" cy="5360080"/>
          </a:xfrm>
        </p:grpSpPr>
        <p:sp>
          <p:nvSpPr>
            <p:cNvPr id="39" name="Rectángulo redondeado 38"/>
            <p:cNvSpPr/>
            <p:nvPr/>
          </p:nvSpPr>
          <p:spPr>
            <a:xfrm>
              <a:off x="8256240" y="1237272"/>
              <a:ext cx="3511881" cy="5360080"/>
            </a:xfrm>
            <a:prstGeom prst="roundRect">
              <a:avLst>
                <a:gd name="adj" fmla="val 6283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Rectángulo 44"/>
                <p:cNvSpPr/>
                <p:nvPr/>
              </p:nvSpPr>
              <p:spPr>
                <a:xfrm>
                  <a:off x="9182318" y="1995619"/>
                  <a:ext cx="1777090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320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s-CL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CL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m:rPr>
                            <m:sty m:val="p"/>
                          </m:rPr>
                          <a:rPr lang="es-CL" sz="32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s-CL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s-ES_tradnl" sz="3200" dirty="0"/>
                </a:p>
              </p:txBody>
            </p:sp>
          </mc:Choice>
          <mc:Fallback>
            <p:sp>
              <p:nvSpPr>
                <p:cNvPr id="45" name="Rectángulo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2318" y="1995619"/>
                  <a:ext cx="1777090" cy="584775"/>
                </a:xfrm>
                <a:prstGeom prst="rect">
                  <a:avLst/>
                </a:prstGeom>
                <a:blipFill>
                  <a:blip r:embed="rId10"/>
                  <a:stretch>
                    <a:fillRect l="-1408" b="-1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CuadroTexto 45"/>
                <p:cNvSpPr txBox="1"/>
                <p:nvPr/>
              </p:nvSpPr>
              <p:spPr>
                <a:xfrm>
                  <a:off x="8300538" y="3752733"/>
                  <a:ext cx="3415743" cy="18923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3600" b="0" i="1" smtClean="0">
                            <a:latin typeface="Cambria Math" charset="0"/>
                          </a:rPr>
                          <m:t>𝐼</m:t>
                        </m:r>
                        <m:r>
                          <a:rPr lang="es-ES" sz="3600" b="0" i="1" smtClean="0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s-E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3600" i="1">
                                <a:latin typeface="Cambria Math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s-ES" sz="3600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f>
                          <m:fPr>
                            <m:ctrlPr>
                              <a:rPr lang="es-ES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s-E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s-ES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sz="3600" b="0" i="0" smtClean="0">
                                        <a:latin typeface="Cambria Math" charset="0"/>
                                      </a:rPr>
                                      <m:t>sin</m:t>
                                    </m:r>
                                  </m:e>
                                  <m:sup>
                                    <m:r>
                                      <a:rPr lang="es-ES" sz="36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d>
                                  <m:dPr>
                                    <m:ctrlPr>
                                      <a:rPr lang="es-ES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3600" b="0" i="1" smtClean="0">
                                        <a:latin typeface="Cambria Math" charset="0"/>
                                      </a:rPr>
                                      <m:t>𝑁</m:t>
                                    </m:r>
                                    <m:f>
                                      <m:fPr>
                                        <m:ctrlPr>
                                          <a:rPr lang="es-ES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s-ES" sz="3600" b="0" i="1" smtClean="0">
                                            <a:latin typeface="Cambria Math" charset="0"/>
                                          </a:rPr>
                                          <m:t>𝜙</m:t>
                                        </m:r>
                                      </m:num>
                                      <m:den>
                                        <m:r>
                                          <a:rPr lang="es-ES" sz="3600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num>
                          <m:den>
                            <m:func>
                              <m:funcPr>
                                <m:ctrlPr>
                                  <a:rPr lang="es-E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s-ES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sz="3600" b="0" i="0" smtClean="0">
                                        <a:latin typeface="Cambria Math" charset="0"/>
                                      </a:rPr>
                                      <m:t>sin</m:t>
                                    </m:r>
                                  </m:e>
                                  <m:sup>
                                    <m:r>
                                      <a:rPr lang="es-ES" sz="36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d>
                                  <m:dPr>
                                    <m:ctrlPr>
                                      <a:rPr lang="es-ES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s-ES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s-ES" sz="3600" b="0" i="1" smtClean="0">
                                            <a:latin typeface="Cambria Math" charset="0"/>
                                          </a:rPr>
                                          <m:t>𝜙</m:t>
                                        </m:r>
                                      </m:num>
                                      <m:den>
                                        <m:r>
                                          <a:rPr lang="es-ES" sz="3600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lang="es-ES" sz="3600" b="0" i="1" smtClean="0">
                                <a:latin typeface="Cambria Math" charset="0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s-ES_tradnl" sz="3600" dirty="0"/>
                </a:p>
              </p:txBody>
            </p:sp>
          </mc:Choice>
          <mc:Fallback>
            <p:sp>
              <p:nvSpPr>
                <p:cNvPr id="46" name="CuadroTexto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0538" y="3752733"/>
                  <a:ext cx="3415743" cy="1892378"/>
                </a:xfrm>
                <a:prstGeom prst="rect">
                  <a:avLst/>
                </a:prstGeom>
                <a:blipFill>
                  <a:blip r:embed="rId11"/>
                  <a:stretch>
                    <a:fillRect l="-2593" t="-20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084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 err="1"/>
              <a:t>Difracci</a:t>
            </a:r>
            <a:r>
              <a:rPr lang="es-ES" b="1" dirty="0" err="1"/>
              <a:t>ón</a:t>
            </a:r>
            <a:endParaRPr lang="es-ES_tradnl" b="1" dirty="0"/>
          </a:p>
        </p:txBody>
      </p:sp>
      <p:grpSp>
        <p:nvGrpSpPr>
          <p:cNvPr id="9" name="Agrupar 8"/>
          <p:cNvGrpSpPr/>
          <p:nvPr/>
        </p:nvGrpSpPr>
        <p:grpSpPr>
          <a:xfrm>
            <a:off x="7068898" y="1840684"/>
            <a:ext cx="5112568" cy="4234813"/>
            <a:chOff x="-35615" y="1786474"/>
            <a:chExt cx="5987598" cy="4810877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410414">
              <a:off x="261380" y="2292949"/>
              <a:ext cx="5592172" cy="3725785"/>
            </a:xfrm>
            <a:prstGeom prst="rect">
              <a:avLst/>
            </a:prstGeom>
          </p:spPr>
        </p:pic>
        <p:sp>
          <p:nvSpPr>
            <p:cNvPr id="8" name="Marco 7"/>
            <p:cNvSpPr/>
            <p:nvPr/>
          </p:nvSpPr>
          <p:spPr>
            <a:xfrm>
              <a:off x="-35615" y="1786474"/>
              <a:ext cx="5987598" cy="4810877"/>
            </a:xfrm>
            <a:prstGeom prst="frame">
              <a:avLst>
                <a:gd name="adj1" fmla="val 1443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>
                <a:solidFill>
                  <a:schemeClr val="tx1"/>
                </a:solidFill>
              </a:endParaRPr>
            </a:p>
          </p:txBody>
        </p:sp>
      </p:grp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98" y="1843381"/>
            <a:ext cx="6065000" cy="427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67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 err="1"/>
              <a:t>Difracci</a:t>
            </a:r>
            <a:r>
              <a:rPr lang="es-ES" b="1" dirty="0" err="1"/>
              <a:t>ón</a:t>
            </a:r>
            <a:r>
              <a:rPr lang="es-ES" b="1" dirty="0"/>
              <a:t> </a:t>
            </a:r>
            <a:endParaRPr lang="es-ES_tradnl" b="1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E718F5EC-87D8-C047-8740-D0A63425C5E8}"/>
              </a:ext>
            </a:extLst>
          </p:cNvPr>
          <p:cNvGrpSpPr/>
          <p:nvPr/>
        </p:nvGrpSpPr>
        <p:grpSpPr>
          <a:xfrm>
            <a:off x="10488488" y="1340768"/>
            <a:ext cx="1656184" cy="5450538"/>
            <a:chOff x="10380476" y="1340768"/>
            <a:chExt cx="1656184" cy="5450538"/>
          </a:xfrm>
        </p:grpSpPr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808E5DCA-A7E0-B068-E6E3-D9FB1F8AF693}"/>
                </a:ext>
              </a:extLst>
            </p:cNvPr>
            <p:cNvCxnSpPr/>
            <p:nvPr/>
          </p:nvCxnSpPr>
          <p:spPr>
            <a:xfrm>
              <a:off x="11208568" y="1340768"/>
              <a:ext cx="0" cy="489654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82F02E40-0482-0941-E4D3-E77F5F872EA3}"/>
                </a:ext>
              </a:extLst>
            </p:cNvPr>
            <p:cNvSpPr txBox="1"/>
            <p:nvPr/>
          </p:nvSpPr>
          <p:spPr>
            <a:xfrm>
              <a:off x="10380476" y="6329641"/>
              <a:ext cx="16561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2400" dirty="0"/>
                <a:t>Pantalla</a:t>
              </a:r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1C744E84-2A95-9E00-91C9-BE1E0280DFDE}"/>
              </a:ext>
            </a:extLst>
          </p:cNvPr>
          <p:cNvGrpSpPr/>
          <p:nvPr/>
        </p:nvGrpSpPr>
        <p:grpSpPr>
          <a:xfrm>
            <a:off x="2711624" y="3296283"/>
            <a:ext cx="456317" cy="1101092"/>
            <a:chOff x="438905" y="3351865"/>
            <a:chExt cx="349851" cy="1055433"/>
          </a:xfrm>
        </p:grpSpPr>
        <p:cxnSp>
          <p:nvCxnSpPr>
            <p:cNvPr id="34" name="Conector recto de flecha 33">
              <a:extLst>
                <a:ext uri="{FF2B5EF4-FFF2-40B4-BE49-F238E27FC236}">
                  <a16:creationId xmlns:a16="http://schemas.microsoft.com/office/drawing/2014/main" id="{FA98FAE4-9715-C994-AE5D-3A2518DE32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9878" y="3351865"/>
              <a:ext cx="8878" cy="1055433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CuadroTexto 37">
                  <a:extLst>
                    <a:ext uri="{FF2B5EF4-FFF2-40B4-BE49-F238E27FC236}">
                      <a16:creationId xmlns:a16="http://schemas.microsoft.com/office/drawing/2014/main" id="{50B4C43F-A9B4-8213-1854-3730DBB54E88}"/>
                    </a:ext>
                  </a:extLst>
                </p:cNvPr>
                <p:cNvSpPr txBox="1"/>
                <p:nvPr/>
              </p:nvSpPr>
              <p:spPr>
                <a:xfrm>
                  <a:off x="438905" y="3653985"/>
                  <a:ext cx="25660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s-CL" sz="2400" dirty="0"/>
                </a:p>
              </p:txBody>
            </p:sp>
          </mc:Choice>
          <mc:Fallback>
            <p:sp>
              <p:nvSpPr>
                <p:cNvPr id="38" name="CuadroTexto 37">
                  <a:extLst>
                    <a:ext uri="{FF2B5EF4-FFF2-40B4-BE49-F238E27FC236}">
                      <a16:creationId xmlns:a16="http://schemas.microsoft.com/office/drawing/2014/main" id="{50B4C43F-A9B4-8213-1854-3730DBB54E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905" y="3653985"/>
                  <a:ext cx="25660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22D612FA-51E4-35E1-E2AE-C398D8A8F1A5}"/>
              </a:ext>
            </a:extLst>
          </p:cNvPr>
          <p:cNvGrpSpPr/>
          <p:nvPr/>
        </p:nvGrpSpPr>
        <p:grpSpPr>
          <a:xfrm>
            <a:off x="1487488" y="4517371"/>
            <a:ext cx="9770314" cy="542344"/>
            <a:chOff x="973304" y="4875621"/>
            <a:chExt cx="10230667" cy="542344"/>
          </a:xfrm>
        </p:grpSpPr>
        <p:cxnSp>
          <p:nvCxnSpPr>
            <p:cNvPr id="33" name="Conector recto de flecha 32">
              <a:extLst>
                <a:ext uri="{FF2B5EF4-FFF2-40B4-BE49-F238E27FC236}">
                  <a16:creationId xmlns:a16="http://schemas.microsoft.com/office/drawing/2014/main" id="{E2C17D6A-DE9C-A510-955C-691149FD2C58}"/>
                </a:ext>
              </a:extLst>
            </p:cNvPr>
            <p:cNvCxnSpPr/>
            <p:nvPr/>
          </p:nvCxnSpPr>
          <p:spPr>
            <a:xfrm>
              <a:off x="973304" y="4875621"/>
              <a:ext cx="1023066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CuadroTexto 38">
                  <a:extLst>
                    <a:ext uri="{FF2B5EF4-FFF2-40B4-BE49-F238E27FC236}">
                      <a16:creationId xmlns:a16="http://schemas.microsoft.com/office/drawing/2014/main" id="{D22E2421-4022-A83C-D574-C4F8CAFBCD91}"/>
                    </a:ext>
                  </a:extLst>
                </p:cNvPr>
                <p:cNvSpPr txBox="1"/>
                <p:nvPr/>
              </p:nvSpPr>
              <p:spPr>
                <a:xfrm>
                  <a:off x="5826499" y="5048633"/>
                  <a:ext cx="23872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s-CL" sz="2400" dirty="0"/>
                </a:p>
              </p:txBody>
            </p:sp>
          </mc:Choice>
          <mc:Fallback>
            <p:sp>
              <p:nvSpPr>
                <p:cNvPr id="39" name="CuadroTexto 38">
                  <a:extLst>
                    <a:ext uri="{FF2B5EF4-FFF2-40B4-BE49-F238E27FC236}">
                      <a16:creationId xmlns:a16="http://schemas.microsoft.com/office/drawing/2014/main" id="{D22E2421-4022-A83C-D574-C4F8CAFBCD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6499" y="5048633"/>
                  <a:ext cx="238720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25000" r="-250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A73A1E6-2EE9-7CE6-2ACA-6DD9A941DB95}"/>
              </a:ext>
            </a:extLst>
          </p:cNvPr>
          <p:cNvSpPr/>
          <p:nvPr/>
        </p:nvSpPr>
        <p:spPr>
          <a:xfrm>
            <a:off x="1247359" y="2061621"/>
            <a:ext cx="119732" cy="1211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8599D30-E92B-F399-1344-6CDEE66E3F07}"/>
              </a:ext>
            </a:extLst>
          </p:cNvPr>
          <p:cNvSpPr/>
          <p:nvPr/>
        </p:nvSpPr>
        <p:spPr>
          <a:xfrm>
            <a:off x="1247359" y="4384848"/>
            <a:ext cx="113557" cy="12116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D6D00513-F9DD-F48B-9728-86FE77621BA3}"/>
              </a:ext>
            </a:extLst>
          </p:cNvPr>
          <p:cNvGrpSpPr/>
          <p:nvPr/>
        </p:nvGrpSpPr>
        <p:grpSpPr>
          <a:xfrm>
            <a:off x="1367092" y="1430754"/>
            <a:ext cx="9937252" cy="2486944"/>
            <a:chOff x="894756" y="1458973"/>
            <a:chExt cx="10236541" cy="246458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CuadroTexto 42">
                  <a:extLst>
                    <a:ext uri="{FF2B5EF4-FFF2-40B4-BE49-F238E27FC236}">
                      <a16:creationId xmlns:a16="http://schemas.microsoft.com/office/drawing/2014/main" id="{5FB55AC1-6B2D-5B6E-F719-61A6CD955D67}"/>
                    </a:ext>
                  </a:extLst>
                </p:cNvPr>
                <p:cNvSpPr txBox="1"/>
                <p:nvPr/>
              </p:nvSpPr>
              <p:spPr>
                <a:xfrm>
                  <a:off x="10762734" y="1458973"/>
                  <a:ext cx="26718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s-CL" sz="2400" dirty="0"/>
                </a:p>
              </p:txBody>
            </p:sp>
          </mc:Choice>
          <mc:Fallback>
            <p:sp>
              <p:nvSpPr>
                <p:cNvPr id="43" name="CuadroTexto 42">
                  <a:extLst>
                    <a:ext uri="{FF2B5EF4-FFF2-40B4-BE49-F238E27FC236}">
                      <a16:creationId xmlns:a16="http://schemas.microsoft.com/office/drawing/2014/main" id="{5FB55AC1-6B2D-5B6E-F719-61A6CD955D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2734" y="1458973"/>
                  <a:ext cx="267189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8571" r="-23810"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Conector recto de flecha 13">
              <a:extLst>
                <a:ext uri="{FF2B5EF4-FFF2-40B4-BE49-F238E27FC236}">
                  <a16:creationId xmlns:a16="http://schemas.microsoft.com/office/drawing/2014/main" id="{753DB06E-D651-24A7-F133-CCD241802B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756" y="1947834"/>
              <a:ext cx="10236541" cy="19757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CA9C476C-6DC7-0401-94BE-A396AE9A8BA0}"/>
                  </a:ext>
                </a:extLst>
              </p:cNvPr>
              <p:cNvSpPr txBox="1"/>
              <p:nvPr/>
            </p:nvSpPr>
            <p:spPr>
              <a:xfrm>
                <a:off x="839416" y="1192696"/>
                <a:ext cx="1000911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s-CL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Deseamos determinar </a:t>
                </a:r>
                <a:r>
                  <a:rPr kumimoji="0" lang="es-CL" b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la </a:t>
                </a:r>
                <a:r>
                  <a:rPr lang="es-CL" dirty="0">
                    <a:solidFill>
                      <a:prstClr val="black"/>
                    </a:solidFill>
                  </a:rPr>
                  <a:t>intensidad en una pantalla lejana producida por </a:t>
                </a:r>
                <a:r>
                  <a:rPr kumimoji="0" lang="es-CL" b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una OEM plana viajando en el eje z e incidiendo normalmente en una rendija rectangular </a:t>
                </a:r>
                <a:r>
                  <a:rPr lang="es-CL" dirty="0">
                    <a:solidFill>
                      <a:prstClr val="black"/>
                    </a:solidFill>
                  </a:rPr>
                  <a:t>cuando </a:t>
                </a:r>
                <a14:m>
                  <m:oMath xmlns:m="http://schemas.openxmlformats.org/officeDocument/2006/math">
                    <m:r>
                      <a:rPr kumimoji="0" lang="es-CL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0" lang="es-CL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≪</m:t>
                    </m:r>
                    <m:r>
                      <a:rPr kumimoji="0" lang="es-CL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s-CL" sz="2400" dirty="0"/>
              </a:p>
            </p:txBody>
          </p:sp>
        </mc:Choice>
        <mc:Fallback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CA9C476C-6DC7-0401-94BE-A396AE9A8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1192696"/>
                <a:ext cx="10009112" cy="738664"/>
              </a:xfrm>
              <a:prstGeom prst="rect">
                <a:avLst/>
              </a:prstGeom>
              <a:blipFill>
                <a:blip r:embed="rId5"/>
                <a:stretch>
                  <a:fillRect l="-634" t="-508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ector recto de flecha 13">
            <a:extLst>
              <a:ext uri="{FF2B5EF4-FFF2-40B4-BE49-F238E27FC236}">
                <a16:creationId xmlns:a16="http://schemas.microsoft.com/office/drawing/2014/main" id="{4BE04A0B-AA47-3C16-F0B1-09188D2EBF0E}"/>
              </a:ext>
            </a:extLst>
          </p:cNvPr>
          <p:cNvCxnSpPr>
            <a:cxnSpLocks/>
          </p:cNvCxnSpPr>
          <p:nvPr/>
        </p:nvCxnSpPr>
        <p:spPr>
          <a:xfrm flipV="1">
            <a:off x="1298990" y="1928230"/>
            <a:ext cx="10003238" cy="1347475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" name="Grupo 2">
            <a:extLst>
              <a:ext uri="{FF2B5EF4-FFF2-40B4-BE49-F238E27FC236}">
                <a16:creationId xmlns:a16="http://schemas.microsoft.com/office/drawing/2014/main" id="{55F7BEF0-6709-B295-42F5-5338ABD3AB8F}"/>
              </a:ext>
            </a:extLst>
          </p:cNvPr>
          <p:cNvGrpSpPr/>
          <p:nvPr/>
        </p:nvGrpSpPr>
        <p:grpSpPr>
          <a:xfrm rot="10800000">
            <a:off x="1085952" y="3283749"/>
            <a:ext cx="275022" cy="1188472"/>
            <a:chOff x="518707" y="3249234"/>
            <a:chExt cx="275022" cy="1188472"/>
          </a:xfrm>
        </p:grpSpPr>
        <p:cxnSp>
          <p:nvCxnSpPr>
            <p:cNvPr id="18" name="Conector recto de flecha 12">
              <a:extLst>
                <a:ext uri="{FF2B5EF4-FFF2-40B4-BE49-F238E27FC236}">
                  <a16:creationId xmlns:a16="http://schemas.microsoft.com/office/drawing/2014/main" id="{1A93DC96-F5DC-4752-1C3A-64A91A8CFD2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18707" y="3844242"/>
              <a:ext cx="0" cy="59346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CuadroTexto 14">
                  <a:extLst>
                    <a:ext uri="{FF2B5EF4-FFF2-40B4-BE49-F238E27FC236}">
                      <a16:creationId xmlns:a16="http://schemas.microsoft.com/office/drawing/2014/main" id="{2819777A-516D-0CBF-CDB7-8615B6F63E56}"/>
                    </a:ext>
                  </a:extLst>
                </p:cNvPr>
                <p:cNvSpPr txBox="1"/>
                <p:nvPr/>
              </p:nvSpPr>
              <p:spPr>
                <a:xfrm rot="10800000">
                  <a:off x="551996" y="4030628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s-CL" sz="2400" dirty="0"/>
                </a:p>
              </p:txBody>
            </p:sp>
          </mc:Choice>
          <mc:Fallback>
            <p:sp>
              <p:nvSpPr>
                <p:cNvPr id="19" name="CuadroTexto 14">
                  <a:extLst>
                    <a:ext uri="{FF2B5EF4-FFF2-40B4-BE49-F238E27FC236}">
                      <a16:creationId xmlns:a16="http://schemas.microsoft.com/office/drawing/2014/main" id="{2819777A-516D-0CBF-CDB7-8615B6F63E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>
                  <a:off x="551996" y="4030628"/>
                  <a:ext cx="241733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5000" r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CuadroTexto 15">
              <a:extLst>
                <a:ext uri="{FF2B5EF4-FFF2-40B4-BE49-F238E27FC236}">
                  <a16:creationId xmlns:a16="http://schemas.microsoft.com/office/drawing/2014/main" id="{3A3AB048-02C1-D306-84B6-E6EA7BC671B6}"/>
                </a:ext>
              </a:extLst>
            </p:cNvPr>
            <p:cNvSpPr txBox="1"/>
            <p:nvPr/>
          </p:nvSpPr>
          <p:spPr>
            <a:xfrm>
              <a:off x="715164" y="3249234"/>
              <a:ext cx="65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s-CL" sz="2400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6379E7A-88C3-1153-D0DF-0DE0A6379F8A}"/>
                  </a:ext>
                </a:extLst>
              </p:cNvPr>
              <p:cNvSpPr txBox="1"/>
              <p:nvPr/>
            </p:nvSpPr>
            <p:spPr>
              <a:xfrm>
                <a:off x="880071" y="3729386"/>
                <a:ext cx="3076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8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s-CL" sz="18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6379E7A-88C3-1153-D0DF-0DE0A6379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071" y="3729386"/>
                <a:ext cx="307638" cy="369332"/>
              </a:xfrm>
              <a:prstGeom prst="rect">
                <a:avLst/>
              </a:prstGeom>
              <a:blipFill>
                <a:blip r:embed="rId7"/>
                <a:stretch>
                  <a:fillRect r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55DA65C7-42F9-CEBC-95C4-524F8C5163CF}"/>
              </a:ext>
            </a:extLst>
          </p:cNvPr>
          <p:cNvGrpSpPr/>
          <p:nvPr/>
        </p:nvGrpSpPr>
        <p:grpSpPr>
          <a:xfrm>
            <a:off x="1244141" y="3882754"/>
            <a:ext cx="216024" cy="72008"/>
            <a:chOff x="4367808" y="5373216"/>
            <a:chExt cx="216024" cy="72008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66B3683-0FC6-FA47-2E3A-A254A7E3E02B}"/>
                </a:ext>
              </a:extLst>
            </p:cNvPr>
            <p:cNvCxnSpPr/>
            <p:nvPr/>
          </p:nvCxnSpPr>
          <p:spPr>
            <a:xfrm>
              <a:off x="4367808" y="5373216"/>
              <a:ext cx="216024" cy="0"/>
            </a:xfrm>
            <a:prstGeom prst="line">
              <a:avLst/>
            </a:prstGeom>
            <a:ln w="2222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3CFF97B-52E6-2620-A8AA-8B9E487CCC34}"/>
                </a:ext>
              </a:extLst>
            </p:cNvPr>
            <p:cNvCxnSpPr>
              <a:cxnSpLocks/>
            </p:cNvCxnSpPr>
            <p:nvPr/>
          </p:nvCxnSpPr>
          <p:spPr>
            <a:xfrm>
              <a:off x="4367808" y="5445224"/>
              <a:ext cx="216024" cy="0"/>
            </a:xfrm>
            <a:prstGeom prst="line">
              <a:avLst/>
            </a:prstGeom>
            <a:ln w="2222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2C0A71A-7DAE-CA18-5F37-605916DAA0EC}"/>
                  </a:ext>
                </a:extLst>
              </p:cNvPr>
              <p:cNvSpPr txBox="1"/>
              <p:nvPr/>
            </p:nvSpPr>
            <p:spPr>
              <a:xfrm>
                <a:off x="5742784" y="2255954"/>
                <a:ext cx="168420" cy="4103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CL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2C0A71A-7DAE-CA18-5F37-605916DAA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784" y="2255954"/>
                <a:ext cx="168420" cy="410305"/>
              </a:xfrm>
              <a:prstGeom prst="rect">
                <a:avLst/>
              </a:prstGeom>
              <a:blipFill>
                <a:blip r:embed="rId8"/>
                <a:stretch>
                  <a:fillRect l="-7143" t="-15152"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44516BD-8C5B-3914-2FC9-56DD130724ED}"/>
                  </a:ext>
                </a:extLst>
              </p:cNvPr>
              <p:cNvSpPr txBox="1"/>
              <p:nvPr/>
            </p:nvSpPr>
            <p:spPr>
              <a:xfrm>
                <a:off x="1553071" y="5337237"/>
                <a:ext cx="9621830" cy="1045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En </a:t>
                </a:r>
                <a:r>
                  <a:rPr lang="en-US" dirty="0" err="1"/>
                  <a:t>el</a:t>
                </a:r>
                <a:r>
                  <a:rPr lang="en-US" dirty="0"/>
                  <a:t> punto P se suman </a:t>
                </a:r>
                <a:r>
                  <a:rPr lang="en-US" dirty="0" err="1"/>
                  <a:t>todas</a:t>
                </a:r>
                <a:r>
                  <a:rPr lang="en-US" dirty="0"/>
                  <a:t> las </a:t>
                </a:r>
                <a:r>
                  <a:rPr lang="en-US" dirty="0" err="1"/>
                  <a:t>contribuciones</a:t>
                </a:r>
                <a:r>
                  <a:rPr lang="en-US" dirty="0"/>
                  <a:t> de la </a:t>
                </a:r>
                <a:r>
                  <a:rPr lang="en-US" dirty="0" err="1"/>
                  <a:t>rendija</a:t>
                </a:r>
                <a:r>
                  <a:rPr lang="en-US" dirty="0"/>
                  <a:t>.  La </a:t>
                </a:r>
                <a:r>
                  <a:rPr lang="en-US" dirty="0" err="1"/>
                  <a:t>amplitud</a:t>
                </a:r>
                <a:r>
                  <a:rPr lang="en-US" dirty="0"/>
                  <a:t>  del campo  </a:t>
                </a:r>
                <a:r>
                  <a:rPr lang="en-US" dirty="0" err="1"/>
                  <a:t>inducida</a:t>
                </a:r>
                <a:r>
                  <a:rPr lang="en-US" dirty="0"/>
                  <a:t> </a:t>
                </a:r>
                <a:r>
                  <a:rPr lang="en-US" dirty="0" err="1"/>
                  <a:t>en</a:t>
                </a:r>
                <a:r>
                  <a:rPr lang="en-US" dirty="0"/>
                  <a:t> </a:t>
                </a:r>
                <a:r>
                  <a:rPr lang="en-US" dirty="0" err="1"/>
                  <a:t>el</a:t>
                </a:r>
                <a:r>
                  <a:rPr lang="en-US" dirty="0"/>
                  <a:t> </a:t>
                </a:r>
                <a:r>
                  <a:rPr lang="en-US" dirty="0" err="1"/>
                  <a:t>diferencial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CL" sz="1800" b="0" i="1" smtClean="0"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r>
                  <a:rPr lang="es-CL" sz="1800" dirty="0"/>
                  <a:t> por el frente de onda plano es </a:t>
                </a:r>
                <a14:m>
                  <m:oMath xmlns:m="http://schemas.openxmlformats.org/officeDocument/2006/math">
                    <m:r>
                      <a:rPr lang="es-CL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s-CL" sz="1800" dirty="0"/>
                  <a:t> </a:t>
                </a:r>
                <a14:m>
                  <m:oMath xmlns:m="http://schemas.openxmlformats.org/officeDocument/2006/math">
                    <m:r>
                      <a:rPr lang="es-CL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𝑑𝐸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L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s-CL" sz="1800" dirty="0"/>
                  <a:t>.  Este campo según el principio de </a:t>
                </a:r>
                <a:r>
                  <a:rPr lang="es-CL" sz="1800" dirty="0">
                    <a:solidFill>
                      <a:srgbClr val="FF0000"/>
                    </a:solidFill>
                  </a:rPr>
                  <a:t>Huygens</a:t>
                </a:r>
                <a:r>
                  <a:rPr lang="es-CL" dirty="0"/>
                  <a:t>, </a:t>
                </a:r>
                <a:r>
                  <a:rPr lang="es-CL" sz="1800" dirty="0"/>
                  <a:t>se transforma en una fuente que ilumina el </a:t>
                </a:r>
                <a:r>
                  <a:rPr lang="es-CL" sz="1800" dirty="0" err="1"/>
                  <a:t>pto</a:t>
                </a:r>
                <a:r>
                  <a:rPr lang="es-CL" sz="1800" dirty="0"/>
                  <a:t> P. Hay que incluir la fase apropiada!</a:t>
                </a: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44516BD-8C5B-3914-2FC9-56DD13072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071" y="5337237"/>
                <a:ext cx="9621830" cy="1045286"/>
              </a:xfrm>
              <a:prstGeom prst="rect">
                <a:avLst/>
              </a:prstGeom>
              <a:blipFill>
                <a:blip r:embed="rId9"/>
                <a:stretch>
                  <a:fillRect l="-528" t="-2410" r="-132" b="-9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8244B22-8FBA-CE8A-58F4-4D578624D2D3}"/>
              </a:ext>
            </a:extLst>
          </p:cNvPr>
          <p:cNvCxnSpPr/>
          <p:nvPr/>
        </p:nvCxnSpPr>
        <p:spPr>
          <a:xfrm>
            <a:off x="335360" y="2253399"/>
            <a:ext cx="0" cy="3393919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2988133-532F-2291-7091-11289E9423EF}"/>
              </a:ext>
            </a:extLst>
          </p:cNvPr>
          <p:cNvCxnSpPr/>
          <p:nvPr/>
        </p:nvCxnSpPr>
        <p:spPr>
          <a:xfrm>
            <a:off x="119336" y="2278752"/>
            <a:ext cx="0" cy="3393919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C2B1715-9718-2F54-3A26-7CFB9E8883DE}"/>
              </a:ext>
            </a:extLst>
          </p:cNvPr>
          <p:cNvCxnSpPr/>
          <p:nvPr/>
        </p:nvCxnSpPr>
        <p:spPr>
          <a:xfrm>
            <a:off x="586345" y="2278753"/>
            <a:ext cx="0" cy="3393919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211688E-CED9-B2A1-5E8A-C3BD187D1CE3}"/>
              </a:ext>
            </a:extLst>
          </p:cNvPr>
          <p:cNvCxnSpPr/>
          <p:nvPr/>
        </p:nvCxnSpPr>
        <p:spPr>
          <a:xfrm>
            <a:off x="832335" y="2253399"/>
            <a:ext cx="0" cy="3393919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CuadroTexto 63">
                <a:extLst>
                  <a:ext uri="{FF2B5EF4-FFF2-40B4-BE49-F238E27FC236}">
                    <a16:creationId xmlns:a16="http://schemas.microsoft.com/office/drawing/2014/main" id="{CB59344F-D1C9-5EE5-38EF-9A72E0656597}"/>
                  </a:ext>
                </a:extLst>
              </p:cNvPr>
              <p:cNvSpPr txBox="1"/>
              <p:nvPr/>
            </p:nvSpPr>
            <p:spPr>
              <a:xfrm>
                <a:off x="5129079" y="3251480"/>
                <a:ext cx="5658921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s-CL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s-CL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CL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sSup>
                        <m:sSupPr>
                          <m:ctrlPr>
                            <a:rPr lang="es-CL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sz="32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𝑘𝑥</m:t>
                          </m:r>
                          <m:r>
                            <a:rPr lang="es-ES" sz="3200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3200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s-ES" sz="3200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f>
                        <m:fPr>
                          <m:ctrlPr>
                            <a:rPr lang="es-E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32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s-E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s-ES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s-CL" sz="3200" dirty="0"/>
              </a:p>
            </p:txBody>
          </p:sp>
        </mc:Choice>
        <mc:Fallback>
          <p:sp>
            <p:nvSpPr>
              <p:cNvPr id="51" name="CuadroTexto 63">
                <a:extLst>
                  <a:ext uri="{FF2B5EF4-FFF2-40B4-BE49-F238E27FC236}">
                    <a16:creationId xmlns:a16="http://schemas.microsoft.com/office/drawing/2014/main" id="{CB59344F-D1C9-5EE5-38EF-9A72E0656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079" y="3251480"/>
                <a:ext cx="5658921" cy="935000"/>
              </a:xfrm>
              <a:prstGeom prst="rect">
                <a:avLst/>
              </a:prstGeom>
              <a:blipFill>
                <a:blip r:embed="rId10"/>
                <a:stretch>
                  <a:fillRect l="-1119" t="-1333" r="-224"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440CF92D-FBFF-0F59-75CA-C7747C0EB8E9}"/>
              </a:ext>
            </a:extLst>
          </p:cNvPr>
          <p:cNvGrpSpPr/>
          <p:nvPr/>
        </p:nvGrpSpPr>
        <p:grpSpPr>
          <a:xfrm>
            <a:off x="1339921" y="3300189"/>
            <a:ext cx="1327846" cy="1078421"/>
            <a:chOff x="1343085" y="3296283"/>
            <a:chExt cx="1327846" cy="1078421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16CF336-0401-EAD3-07B7-E9050BB2CE38}"/>
                </a:ext>
              </a:extLst>
            </p:cNvPr>
            <p:cNvSpPr/>
            <p:nvPr/>
          </p:nvSpPr>
          <p:spPr>
            <a:xfrm rot="20793846">
              <a:off x="1515509" y="3757297"/>
              <a:ext cx="144016" cy="1123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Conector recto de flecha 13">
              <a:extLst>
                <a:ext uri="{FF2B5EF4-FFF2-40B4-BE49-F238E27FC236}">
                  <a16:creationId xmlns:a16="http://schemas.microsoft.com/office/drawing/2014/main" id="{56A1C9ED-DB5F-AB82-2824-4A0BF1E37B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43085" y="3879490"/>
              <a:ext cx="193122" cy="38208"/>
            </a:xfrm>
            <a:prstGeom prst="straightConnector1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B411A403-F5A3-F702-4650-C7C824E6B869}"/>
                    </a:ext>
                  </a:extLst>
                </p:cNvPr>
                <p:cNvSpPr txBox="1"/>
                <p:nvPr/>
              </p:nvSpPr>
              <p:spPr>
                <a:xfrm>
                  <a:off x="1878157" y="4005372"/>
                  <a:ext cx="792774" cy="369332"/>
                </a:xfrm>
                <a:prstGeom prst="rect">
                  <a:avLst/>
                </a:prstGeom>
                <a:ln w="2857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800" b="0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sz="1800" b="0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1800" b="0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𝑠𝑖𝑛</m:t>
                        </m:r>
                        <m:r>
                          <a:rPr lang="es-ES" sz="1800" b="0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B411A403-F5A3-F702-4650-C7C824E6B8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8157" y="4005372"/>
                  <a:ext cx="792774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9091"/>
                  </a:stretch>
                </a:blipFill>
                <a:ln w="2857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0473E79-931E-D105-0522-A258C9EC411D}"/>
                    </a:ext>
                  </a:extLst>
                </p14:cNvPr>
                <p14:cNvContentPartPr/>
                <p14:nvPr/>
              </p14:nvContentPartPr>
              <p14:xfrm>
                <a:off x="1484090" y="3946550"/>
                <a:ext cx="388440" cy="2354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0473E79-931E-D105-0522-A258C9EC411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75090" y="3937550"/>
                  <a:ext cx="4060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A94BF98-5626-97A7-9EEA-E3592082C5E0}"/>
                    </a:ext>
                  </a:extLst>
                </p14:cNvPr>
                <p14:cNvContentPartPr/>
                <p14:nvPr/>
              </p14:nvContentPartPr>
              <p14:xfrm>
                <a:off x="1489717" y="3934002"/>
                <a:ext cx="360" cy="1504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A94BF98-5626-97A7-9EEA-E3592082C5E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80717" y="3925002"/>
                  <a:ext cx="180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1E77AF1-B07C-AEEC-2CF2-265427F4197A}"/>
                    </a:ext>
                  </a:extLst>
                </p14:cNvPr>
                <p14:cNvContentPartPr/>
                <p14:nvPr/>
              </p14:nvContentPartPr>
              <p14:xfrm>
                <a:off x="1502241" y="3952233"/>
                <a:ext cx="156240" cy="68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1E77AF1-B07C-AEEC-2CF2-265427F4197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93220" y="3942733"/>
                  <a:ext cx="173921" cy="2546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D82BBB0-F9ED-C9CF-A513-B19D4CDA7D38}"/>
                </a:ext>
              </a:extLst>
            </p:cNvPr>
            <p:cNvCxnSpPr>
              <a:cxnSpLocks/>
            </p:cNvCxnSpPr>
            <p:nvPr/>
          </p:nvCxnSpPr>
          <p:spPr>
            <a:xfrm>
              <a:off x="1382272" y="3296283"/>
              <a:ext cx="153935" cy="580453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8DBDA86-1DED-AE0A-E1A8-72EC15FB0CFF}"/>
              </a:ext>
            </a:extLst>
          </p:cNvPr>
          <p:cNvGrpSpPr/>
          <p:nvPr/>
        </p:nvGrpSpPr>
        <p:grpSpPr>
          <a:xfrm>
            <a:off x="11102893" y="1891991"/>
            <a:ext cx="654071" cy="1996757"/>
            <a:chOff x="11102893" y="1891991"/>
            <a:chExt cx="654071" cy="1996757"/>
          </a:xfrm>
        </p:grpSpPr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6214ACC3-24C6-7916-6124-E84A85BFA433}"/>
                </a:ext>
              </a:extLst>
            </p:cNvPr>
            <p:cNvGrpSpPr/>
            <p:nvPr/>
          </p:nvGrpSpPr>
          <p:grpSpPr>
            <a:xfrm>
              <a:off x="11443153" y="1891991"/>
              <a:ext cx="313811" cy="1985222"/>
              <a:chOff x="11443153" y="1891991"/>
              <a:chExt cx="313811" cy="1985222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" name="CuadroTexto 3">
                    <a:extLst>
                      <a:ext uri="{FF2B5EF4-FFF2-40B4-BE49-F238E27FC236}">
                        <a16:creationId xmlns:a16="http://schemas.microsoft.com/office/drawing/2014/main" id="{42716F22-0CF8-A1F3-1273-AB5F4DB4ECE7}"/>
                      </a:ext>
                    </a:extLst>
                  </p:cNvPr>
                  <p:cNvSpPr txBox="1"/>
                  <p:nvPr/>
                </p:nvSpPr>
                <p:spPr>
                  <a:xfrm>
                    <a:off x="11511256" y="2727697"/>
                    <a:ext cx="245708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s-CL" sz="2400" dirty="0"/>
                  </a:p>
                </p:txBody>
              </p:sp>
            </mc:Choice>
            <mc:Fallback>
              <p:sp>
                <p:nvSpPr>
                  <p:cNvPr id="4" name="CuadroTexto 3">
                    <a:extLst>
                      <a:ext uri="{FF2B5EF4-FFF2-40B4-BE49-F238E27FC236}">
                        <a16:creationId xmlns:a16="http://schemas.microsoft.com/office/drawing/2014/main" id="{42716F22-0CF8-A1F3-1273-AB5F4DB4EC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11256" y="2727697"/>
                    <a:ext cx="245708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30000" r="-2500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" name="Conector recto de flecha 4">
                <a:extLst>
                  <a:ext uri="{FF2B5EF4-FFF2-40B4-BE49-F238E27FC236}">
                    <a16:creationId xmlns:a16="http://schemas.microsoft.com/office/drawing/2014/main" id="{A4019427-A0E2-A2AF-3976-CB887DF1A1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43153" y="1891991"/>
                <a:ext cx="0" cy="198522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5AD8E39-2B85-285C-44D8-EC0D9340D727}"/>
                </a:ext>
              </a:extLst>
            </p:cNvPr>
            <p:cNvCxnSpPr/>
            <p:nvPr/>
          </p:nvCxnSpPr>
          <p:spPr>
            <a:xfrm>
              <a:off x="11102893" y="3877213"/>
              <a:ext cx="393707" cy="11535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3669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6017</TotalTime>
  <Words>905</Words>
  <Application>Microsoft Macintosh PowerPoint</Application>
  <PresentationFormat>Widescreen</PresentationFormat>
  <Paragraphs>158</Paragraphs>
  <Slides>32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Baguet Script</vt:lpstr>
      <vt:lpstr>Calibri</vt:lpstr>
      <vt:lpstr>Calibri Light</vt:lpstr>
      <vt:lpstr>Cambria Math</vt:lpstr>
      <vt:lpstr>Google Sans</vt:lpstr>
      <vt:lpstr>WordVisiCarriageReturn_MSFontService</vt:lpstr>
      <vt:lpstr>Tema de Office</vt:lpstr>
      <vt:lpstr>FIS140: Física General IV</vt:lpstr>
      <vt:lpstr>PowerPoint Presentation</vt:lpstr>
      <vt:lpstr>+Interferencia y Difracción</vt:lpstr>
      <vt:lpstr>Interferencia dos rendijas (Exp. Young)</vt:lpstr>
      <vt:lpstr>Interferencia dos rendijas (Exp. Young)</vt:lpstr>
      <vt:lpstr>Interferencia N rendijas</vt:lpstr>
      <vt:lpstr>Interferencia N rendijas</vt:lpstr>
      <vt:lpstr>Difracción</vt:lpstr>
      <vt:lpstr>Difracción </vt:lpstr>
      <vt:lpstr>Difracción</vt:lpstr>
      <vt:lpstr>Difracción</vt:lpstr>
      <vt:lpstr>Difracción</vt:lpstr>
      <vt:lpstr>Difracción de rendija en forma gráfica </vt:lpstr>
      <vt:lpstr>Difracción</vt:lpstr>
      <vt:lpstr>PowerPoint Presentation</vt:lpstr>
      <vt:lpstr>Difracción </vt:lpstr>
      <vt:lpstr>Hay más… efecto combinado</vt:lpstr>
      <vt:lpstr>Dos Ranuras de Ancho Finito</vt:lpstr>
      <vt:lpstr>Dos Ranuras de Ancho Finito</vt:lpstr>
      <vt:lpstr>Dos Ranuras de Ancho Finito</vt:lpstr>
      <vt:lpstr>Rendijas de Difracción</vt:lpstr>
      <vt:lpstr>Criterio de Rayleigh</vt:lpstr>
      <vt:lpstr>Difracción Abertura circular </vt:lpstr>
      <vt:lpstr>Difracción Abertura circular </vt:lpstr>
      <vt:lpstr>Difracción Abertura circular </vt:lpstr>
      <vt:lpstr>Principio de Babinet</vt:lpstr>
      <vt:lpstr>Enunciado del Principio</vt:lpstr>
      <vt:lpstr>Difracción por objetos complemetarios</vt:lpstr>
      <vt:lpstr>Aplicación</vt:lpstr>
      <vt:lpstr>Difracción de una ranura</vt:lpstr>
      <vt:lpstr>Difracción de la “barra complementaria”</vt:lpstr>
      <vt:lpstr>Mensaje clave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Ecuaciones de Maxwell</dc:title>
  <dc:creator>cesarprofis@gmail.com</dc:creator>
  <cp:lastModifiedBy>Patricio Haberle</cp:lastModifiedBy>
  <cp:revision>61</cp:revision>
  <dcterms:created xsi:type="dcterms:W3CDTF">2016-03-09T18:34:29Z</dcterms:created>
  <dcterms:modified xsi:type="dcterms:W3CDTF">2025-08-25T01:38:00Z</dcterms:modified>
</cp:coreProperties>
</file>